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2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822" r:id="rId4"/>
    <p:sldMasterId id="2147483892" r:id="rId5"/>
    <p:sldMasterId id="2147483968" r:id="rId6"/>
  </p:sldMasterIdLst>
  <p:notesMasterIdLst>
    <p:notesMasterId r:id="rId16"/>
  </p:notesMasterIdLst>
  <p:handoutMasterIdLst>
    <p:handoutMasterId r:id="rId17"/>
  </p:handoutMasterIdLst>
  <p:sldIdLst>
    <p:sldId id="2147375346" r:id="rId7"/>
    <p:sldId id="2147375328" r:id="rId8"/>
    <p:sldId id="2147375329" r:id="rId9"/>
    <p:sldId id="2147375339" r:id="rId10"/>
    <p:sldId id="2147375334" r:id="rId11"/>
    <p:sldId id="2147375325" r:id="rId12"/>
    <p:sldId id="2147375337" r:id="rId13"/>
    <p:sldId id="2147375344" r:id="rId14"/>
    <p:sldId id="297" r:id="rId15"/>
  </p:sldIdLst>
  <p:sldSz cx="1219835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" userDrawn="1">
          <p15:clr>
            <a:srgbClr val="A4A3A4"/>
          </p15:clr>
        </p15:guide>
        <p15:guide id="2" pos="43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89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47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D6D3"/>
    <a:srgbClr val="A6A6A6"/>
    <a:srgbClr val="E2E2E2"/>
    <a:srgbClr val="5E5E5E"/>
    <a:srgbClr val="4D4D4D"/>
    <a:srgbClr val="E6E6E6"/>
    <a:srgbClr val="FFEC37"/>
    <a:srgbClr val="00C0AE"/>
    <a:srgbClr val="8C8C98"/>
    <a:srgbClr val="FFE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9F8E12-E587-4917-8B12-7DC5194199FC}" v="5" dt="2023-12-06T18:06:44.768"/>
    <p1510:client id="{59C74FA0-C76A-464E-9A0E-6B733D16802C}" v="2" dt="2023-12-07T16:46:25.3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02" autoAdjust="0"/>
    <p:restoredTop sz="93792" autoAdjust="0"/>
  </p:normalViewPr>
  <p:slideViewPr>
    <p:cSldViewPr snapToGrid="0" snapToObjects="1" showGuides="1">
      <p:cViewPr varScale="1">
        <p:scale>
          <a:sx n="67" d="100"/>
          <a:sy n="67" d="100"/>
        </p:scale>
        <p:origin x="680" y="44"/>
      </p:cViewPr>
      <p:guideLst>
        <p:guide orient="horz" pos="864"/>
        <p:guide pos="434"/>
      </p:guideLst>
    </p:cSldViewPr>
  </p:slideViewPr>
  <p:outlineViewPr>
    <p:cViewPr>
      <p:scale>
        <a:sx n="33" d="100"/>
        <a:sy n="33" d="100"/>
      </p:scale>
      <p:origin x="0" y="-70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notesViewPr>
    <p:cSldViewPr snapToGrid="0" snapToObjects="1" showGuides="1">
      <p:cViewPr varScale="1">
        <p:scale>
          <a:sx n="80" d="100"/>
          <a:sy n="80" d="100"/>
        </p:scale>
        <p:origin x="-2004" y="-96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GB" dirty="0">
              <a:latin typeface="Arial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75A85089-C692-4DEA-AC49-04CF34D4FE14}" type="datetimeFigureOut">
              <a:rPr lang="en-GB" smtClean="0">
                <a:latin typeface="Arial" pitchFamily="34" charset="0"/>
              </a:rPr>
              <a:pPr/>
              <a:t>07/12/2023</a:t>
            </a:fld>
            <a:endParaRPr lang="en-GB" dirty="0">
              <a:latin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GB" dirty="0">
              <a:latin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D3A5C721-4BB5-4DB6-AD65-4BA2A62B05B6}" type="slidenum">
              <a:rPr lang="en-GB" smtClean="0">
                <a:latin typeface="Arial" pitchFamily="34" charset="0"/>
              </a:rPr>
              <a:pPr/>
              <a:t>‹#›</a:t>
            </a:fld>
            <a:endParaRPr lang="en-GB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6323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8045EBA9-A28D-4849-BFEA-AA04F6A21B63}" type="datetimeFigureOut">
              <a:rPr lang="en-GB" smtClean="0"/>
              <a:pPr/>
              <a:t>07/12/2023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3700" y="692150"/>
            <a:ext cx="616267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5B43D19E-BFDB-4C92-8EDD-32EDDA8F41D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6270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43D19E-BFDB-4C92-8EDD-32EDDA8F41D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1896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4282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6840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20817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3235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9143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48811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7804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F4B0007-DA02-48C7-9137-9386DFC24A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8350" cy="6858000"/>
          </a:xfrm>
          <a:prstGeom prst="rect">
            <a:avLst/>
          </a:prstGeom>
        </p:spPr>
      </p:pic>
      <p:sp>
        <p:nvSpPr>
          <p:cNvPr id="16" name="Freeform 56">
            <a:extLst>
              <a:ext uri="{FF2B5EF4-FFF2-40B4-BE49-F238E27FC236}">
                <a16:creationId xmlns:a16="http://schemas.microsoft.com/office/drawing/2014/main" id="{13A7AC18-CF42-4EC5-8D40-441EAE30A06C}"/>
              </a:ext>
            </a:extLst>
          </p:cNvPr>
          <p:cNvSpPr/>
          <p:nvPr userDrawn="1"/>
        </p:nvSpPr>
        <p:spPr>
          <a:xfrm>
            <a:off x="498115" y="795662"/>
            <a:ext cx="4930412" cy="3581484"/>
          </a:xfrm>
          <a:custGeom>
            <a:avLst/>
            <a:gdLst>
              <a:gd name="connsiteX0" fmla="*/ 4238387 w 4257675"/>
              <a:gd name="connsiteY0" fmla="*/ 0 h 3092804"/>
              <a:gd name="connsiteX1" fmla="*/ 4257675 w 4257675"/>
              <a:gd name="connsiteY1" fmla="*/ 0 h 3092804"/>
              <a:gd name="connsiteX2" fmla="*/ 4257675 w 4257675"/>
              <a:gd name="connsiteY2" fmla="*/ 3092804 h 3092804"/>
              <a:gd name="connsiteX3" fmla="*/ 0 w 4257675"/>
              <a:gd name="connsiteY3" fmla="*/ 3092804 h 3092804"/>
              <a:gd name="connsiteX4" fmla="*/ 0 w 4257675"/>
              <a:gd name="connsiteY4" fmla="*/ 747342 h 309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5" h="3092804">
                <a:moveTo>
                  <a:pt x="4238387" y="0"/>
                </a:moveTo>
                <a:lnTo>
                  <a:pt x="4257675" y="0"/>
                </a:lnTo>
                <a:lnTo>
                  <a:pt x="4257675" y="3092804"/>
                </a:lnTo>
                <a:lnTo>
                  <a:pt x="0" y="3092804"/>
                </a:lnTo>
                <a:lnTo>
                  <a:pt x="0" y="747342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75504" y="1954221"/>
            <a:ext cx="4328932" cy="979702"/>
          </a:xfrm>
        </p:spPr>
        <p:txBody>
          <a:bodyPr/>
          <a:lstStyle>
            <a:lvl1pPr>
              <a:defRPr sz="3000" b="0">
                <a:solidFill>
                  <a:schemeClr val="tx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775504" y="3046158"/>
            <a:ext cx="4328932" cy="1046323"/>
          </a:xfrm>
        </p:spPr>
        <p:txBody>
          <a:bodyPr/>
          <a:lstStyle>
            <a:lvl1pPr marL="0" indent="0" algn="l">
              <a:spcAft>
                <a:spcPts val="1200"/>
              </a:spcAft>
              <a:buNone/>
              <a:defRPr sz="2000">
                <a:solidFill>
                  <a:schemeClr val="tx1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 b="1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C8422AE9-8257-41A9-AB41-1F10585C886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D19659BD-653C-4300-9060-420AFAE395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4669336-72A1-4233-827A-C41AB4C1CC0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1815037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roup 234">
            <a:extLst>
              <a:ext uri="{FF2B5EF4-FFF2-40B4-BE49-F238E27FC236}">
                <a16:creationId xmlns:a16="http://schemas.microsoft.com/office/drawing/2014/main" id="{5342E118-6F1D-4C46-956E-4CCCBCAA7952}"/>
              </a:ext>
            </a:extLst>
          </p:cNvPr>
          <p:cNvGrpSpPr/>
          <p:nvPr userDrawn="1"/>
        </p:nvGrpSpPr>
        <p:grpSpPr>
          <a:xfrm>
            <a:off x="498115" y="5826612"/>
            <a:ext cx="3878023" cy="570195"/>
            <a:chOff x="498115" y="5951018"/>
            <a:chExt cx="3878023" cy="570195"/>
          </a:xfrm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A22049CA-64AE-409F-988D-A7317F8AD13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9" name="Rectangle 6">
              <a:extLst>
                <a:ext uri="{FF2B5EF4-FFF2-40B4-BE49-F238E27FC236}">
                  <a16:creationId xmlns:a16="http://schemas.microsoft.com/office/drawing/2014/main" id="{E37A0A05-0A78-44A7-8873-0A1A20C871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0" name="Rectangle 7">
              <a:extLst>
                <a:ext uri="{FF2B5EF4-FFF2-40B4-BE49-F238E27FC236}">
                  <a16:creationId xmlns:a16="http://schemas.microsoft.com/office/drawing/2014/main" id="{0DEA0CBE-8527-4287-BF98-DA48947875F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1" name="Freeform 8">
              <a:extLst>
                <a:ext uri="{FF2B5EF4-FFF2-40B4-BE49-F238E27FC236}">
                  <a16:creationId xmlns:a16="http://schemas.microsoft.com/office/drawing/2014/main" id="{444058C6-612A-446E-8F68-0E5CC4CFF3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72" name="Freeform 9">
              <a:extLst>
                <a:ext uri="{FF2B5EF4-FFF2-40B4-BE49-F238E27FC236}">
                  <a16:creationId xmlns:a16="http://schemas.microsoft.com/office/drawing/2014/main" id="{1011EC31-E0C3-404F-93B3-EFD3DADC11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73" name="Freeform 10">
              <a:extLst>
                <a:ext uri="{FF2B5EF4-FFF2-40B4-BE49-F238E27FC236}">
                  <a16:creationId xmlns:a16="http://schemas.microsoft.com/office/drawing/2014/main" id="{3C9D076B-D88C-4089-8D58-9A31CFCDB02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74" name="Freeform 11">
              <a:extLst>
                <a:ext uri="{FF2B5EF4-FFF2-40B4-BE49-F238E27FC236}">
                  <a16:creationId xmlns:a16="http://schemas.microsoft.com/office/drawing/2014/main" id="{29DB43AC-B765-4ECB-B483-562473BD4A3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75" name="Freeform 12">
              <a:extLst>
                <a:ext uri="{FF2B5EF4-FFF2-40B4-BE49-F238E27FC236}">
                  <a16:creationId xmlns:a16="http://schemas.microsoft.com/office/drawing/2014/main" id="{AF1DE1B8-EA4B-4A98-A97D-BA5EEA42B1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76" name="Freeform 13">
              <a:extLst>
                <a:ext uri="{FF2B5EF4-FFF2-40B4-BE49-F238E27FC236}">
                  <a16:creationId xmlns:a16="http://schemas.microsoft.com/office/drawing/2014/main" id="{F8F60B79-7AF5-4C5E-A5EF-126F117D59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77" name="Freeform 14">
              <a:extLst>
                <a:ext uri="{FF2B5EF4-FFF2-40B4-BE49-F238E27FC236}">
                  <a16:creationId xmlns:a16="http://schemas.microsoft.com/office/drawing/2014/main" id="{0A0438AD-9937-4C25-AB9E-7F8C8CCA23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78" name="Freeform 15">
              <a:extLst>
                <a:ext uri="{FF2B5EF4-FFF2-40B4-BE49-F238E27FC236}">
                  <a16:creationId xmlns:a16="http://schemas.microsoft.com/office/drawing/2014/main" id="{6FDE2726-7032-4BE4-A420-0ECF49A32A8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79" name="Freeform 16">
              <a:extLst>
                <a:ext uri="{FF2B5EF4-FFF2-40B4-BE49-F238E27FC236}">
                  <a16:creationId xmlns:a16="http://schemas.microsoft.com/office/drawing/2014/main" id="{50C22C21-F8DB-486D-9042-765D68AE3A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0" name="Freeform 17">
              <a:extLst>
                <a:ext uri="{FF2B5EF4-FFF2-40B4-BE49-F238E27FC236}">
                  <a16:creationId xmlns:a16="http://schemas.microsoft.com/office/drawing/2014/main" id="{7F763F72-BB8F-482C-9FDA-40EDD6EE5F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1" name="Freeform 18">
              <a:extLst>
                <a:ext uri="{FF2B5EF4-FFF2-40B4-BE49-F238E27FC236}">
                  <a16:creationId xmlns:a16="http://schemas.microsoft.com/office/drawing/2014/main" id="{710F466C-6BEC-4970-9707-40D8002740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2" name="Freeform 19">
              <a:extLst>
                <a:ext uri="{FF2B5EF4-FFF2-40B4-BE49-F238E27FC236}">
                  <a16:creationId xmlns:a16="http://schemas.microsoft.com/office/drawing/2014/main" id="{3332407D-F423-41B2-985F-8A4482C61D9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3" name="Freeform 20">
              <a:extLst>
                <a:ext uri="{FF2B5EF4-FFF2-40B4-BE49-F238E27FC236}">
                  <a16:creationId xmlns:a16="http://schemas.microsoft.com/office/drawing/2014/main" id="{44E3286F-1188-47B1-8B46-3498795DF2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4" name="Freeform 21">
              <a:extLst>
                <a:ext uri="{FF2B5EF4-FFF2-40B4-BE49-F238E27FC236}">
                  <a16:creationId xmlns:a16="http://schemas.microsoft.com/office/drawing/2014/main" id="{E7BD9E0B-920A-4409-95E7-40A47107B3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5" name="Freeform 22">
              <a:extLst>
                <a:ext uri="{FF2B5EF4-FFF2-40B4-BE49-F238E27FC236}">
                  <a16:creationId xmlns:a16="http://schemas.microsoft.com/office/drawing/2014/main" id="{9D2625B8-0A5B-46EF-8302-77353AB0D3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6" name="Freeform 23">
              <a:extLst>
                <a:ext uri="{FF2B5EF4-FFF2-40B4-BE49-F238E27FC236}">
                  <a16:creationId xmlns:a16="http://schemas.microsoft.com/office/drawing/2014/main" id="{DE6C9E0E-C49B-4FBE-97F3-BB6DFAC574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7" name="Freeform 24">
              <a:extLst>
                <a:ext uri="{FF2B5EF4-FFF2-40B4-BE49-F238E27FC236}">
                  <a16:creationId xmlns:a16="http://schemas.microsoft.com/office/drawing/2014/main" id="{580801ED-9260-41DB-A0B7-5AF24B3227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8" name="Freeform 25">
              <a:extLst>
                <a:ext uri="{FF2B5EF4-FFF2-40B4-BE49-F238E27FC236}">
                  <a16:creationId xmlns:a16="http://schemas.microsoft.com/office/drawing/2014/main" id="{3A9842FB-6E95-4D11-B5B9-58C4CB82C2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9" name="Freeform 26">
              <a:extLst>
                <a:ext uri="{FF2B5EF4-FFF2-40B4-BE49-F238E27FC236}">
                  <a16:creationId xmlns:a16="http://schemas.microsoft.com/office/drawing/2014/main" id="{076538BB-C266-42BE-916B-458AF9EFB2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0" name="Freeform 27">
              <a:extLst>
                <a:ext uri="{FF2B5EF4-FFF2-40B4-BE49-F238E27FC236}">
                  <a16:creationId xmlns:a16="http://schemas.microsoft.com/office/drawing/2014/main" id="{A7C95C0F-A1E9-46B5-B9DB-284F35C728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1" name="Freeform 28">
              <a:extLst>
                <a:ext uri="{FF2B5EF4-FFF2-40B4-BE49-F238E27FC236}">
                  <a16:creationId xmlns:a16="http://schemas.microsoft.com/office/drawing/2014/main" id="{BEEA6186-B2B9-4E5E-9631-B6332C7FDB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2" name="Freeform 29">
              <a:extLst>
                <a:ext uri="{FF2B5EF4-FFF2-40B4-BE49-F238E27FC236}">
                  <a16:creationId xmlns:a16="http://schemas.microsoft.com/office/drawing/2014/main" id="{E9B00A5D-BE04-4D7D-B4A2-204E2D0E04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3" name="Freeform 30">
              <a:extLst>
                <a:ext uri="{FF2B5EF4-FFF2-40B4-BE49-F238E27FC236}">
                  <a16:creationId xmlns:a16="http://schemas.microsoft.com/office/drawing/2014/main" id="{72C85502-C007-49A3-A8AB-2BCC8C5394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4" name="Freeform 31">
              <a:extLst>
                <a:ext uri="{FF2B5EF4-FFF2-40B4-BE49-F238E27FC236}">
                  <a16:creationId xmlns:a16="http://schemas.microsoft.com/office/drawing/2014/main" id="{9A42586B-B388-4323-82EB-ED3423EDC5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5" name="Freeform 32">
              <a:extLst>
                <a:ext uri="{FF2B5EF4-FFF2-40B4-BE49-F238E27FC236}">
                  <a16:creationId xmlns:a16="http://schemas.microsoft.com/office/drawing/2014/main" id="{558D2F0C-3796-492F-9EBD-4BB822191F3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6" name="Freeform 33">
              <a:extLst>
                <a:ext uri="{FF2B5EF4-FFF2-40B4-BE49-F238E27FC236}">
                  <a16:creationId xmlns:a16="http://schemas.microsoft.com/office/drawing/2014/main" id="{DE4E3633-17EF-414F-A86D-0B6A9F2F098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7" name="Freeform 34">
              <a:extLst>
                <a:ext uri="{FF2B5EF4-FFF2-40B4-BE49-F238E27FC236}">
                  <a16:creationId xmlns:a16="http://schemas.microsoft.com/office/drawing/2014/main" id="{2572AE39-9386-47FC-B6AF-FBCF804BEB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8" name="Freeform 35">
              <a:extLst>
                <a:ext uri="{FF2B5EF4-FFF2-40B4-BE49-F238E27FC236}">
                  <a16:creationId xmlns:a16="http://schemas.microsoft.com/office/drawing/2014/main" id="{7096AEC6-B8C0-4212-842F-89677AE7D8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9" name="Freeform 36">
              <a:extLst>
                <a:ext uri="{FF2B5EF4-FFF2-40B4-BE49-F238E27FC236}">
                  <a16:creationId xmlns:a16="http://schemas.microsoft.com/office/drawing/2014/main" id="{406AD873-E434-40CF-BFBD-6D1D1CA7CB8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0" name="Freeform 37">
              <a:extLst>
                <a:ext uri="{FF2B5EF4-FFF2-40B4-BE49-F238E27FC236}">
                  <a16:creationId xmlns:a16="http://schemas.microsoft.com/office/drawing/2014/main" id="{74857EE2-44CC-4E8F-B1BB-355509B3EF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1" name="Freeform 38">
              <a:extLst>
                <a:ext uri="{FF2B5EF4-FFF2-40B4-BE49-F238E27FC236}">
                  <a16:creationId xmlns:a16="http://schemas.microsoft.com/office/drawing/2014/main" id="{D39EC8B1-952E-4BF5-9735-6A38584161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2" name="Freeform 39">
              <a:extLst>
                <a:ext uri="{FF2B5EF4-FFF2-40B4-BE49-F238E27FC236}">
                  <a16:creationId xmlns:a16="http://schemas.microsoft.com/office/drawing/2014/main" id="{EA37D3DF-3401-44BD-97F4-F423BFC87A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3" name="Freeform 40">
              <a:extLst>
                <a:ext uri="{FF2B5EF4-FFF2-40B4-BE49-F238E27FC236}">
                  <a16:creationId xmlns:a16="http://schemas.microsoft.com/office/drawing/2014/main" id="{7DFA4B46-95EA-4D4D-800F-4D2DB7BB66E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4" name="Freeform 41">
              <a:extLst>
                <a:ext uri="{FF2B5EF4-FFF2-40B4-BE49-F238E27FC236}">
                  <a16:creationId xmlns:a16="http://schemas.microsoft.com/office/drawing/2014/main" id="{EF5012BA-3255-4BEF-8F4F-9117A6BEF3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5" name="Freeform 42">
              <a:extLst>
                <a:ext uri="{FF2B5EF4-FFF2-40B4-BE49-F238E27FC236}">
                  <a16:creationId xmlns:a16="http://schemas.microsoft.com/office/drawing/2014/main" id="{223989A0-E246-4806-AF7E-9D6C2B1DD4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6" name="Freeform 43">
              <a:extLst>
                <a:ext uri="{FF2B5EF4-FFF2-40B4-BE49-F238E27FC236}">
                  <a16:creationId xmlns:a16="http://schemas.microsoft.com/office/drawing/2014/main" id="{5FED967A-F1ED-4489-A689-A9A49A278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7" name="Freeform 44">
              <a:extLst>
                <a:ext uri="{FF2B5EF4-FFF2-40B4-BE49-F238E27FC236}">
                  <a16:creationId xmlns:a16="http://schemas.microsoft.com/office/drawing/2014/main" id="{DA362954-FE74-40B7-AB98-CC8AC60FFC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8" name="Freeform 45">
              <a:extLst>
                <a:ext uri="{FF2B5EF4-FFF2-40B4-BE49-F238E27FC236}">
                  <a16:creationId xmlns:a16="http://schemas.microsoft.com/office/drawing/2014/main" id="{C1C7EF3F-CB28-4C69-901C-8F9F09C5B5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9" name="Freeform 46">
              <a:extLst>
                <a:ext uri="{FF2B5EF4-FFF2-40B4-BE49-F238E27FC236}">
                  <a16:creationId xmlns:a16="http://schemas.microsoft.com/office/drawing/2014/main" id="{80D5AA14-D31C-42E8-B89F-2FCABF2040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0" name="Freeform 47">
              <a:extLst>
                <a:ext uri="{FF2B5EF4-FFF2-40B4-BE49-F238E27FC236}">
                  <a16:creationId xmlns:a16="http://schemas.microsoft.com/office/drawing/2014/main" id="{3894EB82-A456-47F8-BB06-FE894AF4B8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1" name="Freeform 48">
              <a:extLst>
                <a:ext uri="{FF2B5EF4-FFF2-40B4-BE49-F238E27FC236}">
                  <a16:creationId xmlns:a16="http://schemas.microsoft.com/office/drawing/2014/main" id="{A88F5C3F-FAE1-4A50-86D3-E9A1CAA89A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2" name="Freeform 49">
              <a:extLst>
                <a:ext uri="{FF2B5EF4-FFF2-40B4-BE49-F238E27FC236}">
                  <a16:creationId xmlns:a16="http://schemas.microsoft.com/office/drawing/2014/main" id="{1EFCBDA7-FA42-4391-9872-95EB6DDEA6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3" name="Freeform 50">
              <a:extLst>
                <a:ext uri="{FF2B5EF4-FFF2-40B4-BE49-F238E27FC236}">
                  <a16:creationId xmlns:a16="http://schemas.microsoft.com/office/drawing/2014/main" id="{721D8C30-DB23-4A0B-8A74-BC467086477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4" name="Freeform 51">
              <a:extLst>
                <a:ext uri="{FF2B5EF4-FFF2-40B4-BE49-F238E27FC236}">
                  <a16:creationId xmlns:a16="http://schemas.microsoft.com/office/drawing/2014/main" id="{01AD00CA-8BC7-4B62-AC64-03851855A7A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5" name="Freeform 52">
              <a:extLst>
                <a:ext uri="{FF2B5EF4-FFF2-40B4-BE49-F238E27FC236}">
                  <a16:creationId xmlns:a16="http://schemas.microsoft.com/office/drawing/2014/main" id="{BC957590-E3D7-48BF-A1DF-73DCD767385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6" name="Freeform 53">
              <a:extLst>
                <a:ext uri="{FF2B5EF4-FFF2-40B4-BE49-F238E27FC236}">
                  <a16:creationId xmlns:a16="http://schemas.microsoft.com/office/drawing/2014/main" id="{9BC2125B-AF0E-4411-AFA7-3F79B873BFB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7" name="Freeform 54">
              <a:extLst>
                <a:ext uri="{FF2B5EF4-FFF2-40B4-BE49-F238E27FC236}">
                  <a16:creationId xmlns:a16="http://schemas.microsoft.com/office/drawing/2014/main" id="{1E5BE33C-9675-423A-802C-0A789DB185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8" name="Freeform 55">
              <a:extLst>
                <a:ext uri="{FF2B5EF4-FFF2-40B4-BE49-F238E27FC236}">
                  <a16:creationId xmlns:a16="http://schemas.microsoft.com/office/drawing/2014/main" id="{FB04A8AC-9DA2-4FB3-985A-DD8E6439135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9" name="Freeform 56">
              <a:extLst>
                <a:ext uri="{FF2B5EF4-FFF2-40B4-BE49-F238E27FC236}">
                  <a16:creationId xmlns:a16="http://schemas.microsoft.com/office/drawing/2014/main" id="{F365BB87-C861-4F40-A844-477BAA1EAA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0" name="Freeform 57">
              <a:extLst>
                <a:ext uri="{FF2B5EF4-FFF2-40B4-BE49-F238E27FC236}">
                  <a16:creationId xmlns:a16="http://schemas.microsoft.com/office/drawing/2014/main" id="{8B7E2806-AAFA-45B5-B801-55C79A9277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1" name="Freeform 58">
              <a:extLst>
                <a:ext uri="{FF2B5EF4-FFF2-40B4-BE49-F238E27FC236}">
                  <a16:creationId xmlns:a16="http://schemas.microsoft.com/office/drawing/2014/main" id="{7A49B80F-B4C0-4F31-9238-8123D3E20D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2" name="Freeform 59">
              <a:extLst>
                <a:ext uri="{FF2B5EF4-FFF2-40B4-BE49-F238E27FC236}">
                  <a16:creationId xmlns:a16="http://schemas.microsoft.com/office/drawing/2014/main" id="{9C60C45F-865F-4118-A4B0-174C696B472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3" name="Freeform 60">
              <a:extLst>
                <a:ext uri="{FF2B5EF4-FFF2-40B4-BE49-F238E27FC236}">
                  <a16:creationId xmlns:a16="http://schemas.microsoft.com/office/drawing/2014/main" id="{15FBF980-B96C-472B-A46B-A731CA164E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4" name="Freeform 61">
              <a:extLst>
                <a:ext uri="{FF2B5EF4-FFF2-40B4-BE49-F238E27FC236}">
                  <a16:creationId xmlns:a16="http://schemas.microsoft.com/office/drawing/2014/main" id="{64F1DD18-05EE-4F9F-9E6B-E03C4C500F2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5" name="Freeform 62">
              <a:extLst>
                <a:ext uri="{FF2B5EF4-FFF2-40B4-BE49-F238E27FC236}">
                  <a16:creationId xmlns:a16="http://schemas.microsoft.com/office/drawing/2014/main" id="{6051CC00-BFF2-4334-9855-62AD588546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6" name="Freeform 63">
              <a:extLst>
                <a:ext uri="{FF2B5EF4-FFF2-40B4-BE49-F238E27FC236}">
                  <a16:creationId xmlns:a16="http://schemas.microsoft.com/office/drawing/2014/main" id="{905DD261-B224-46ED-8CEE-E8D180BA4B7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7" name="Freeform 64">
              <a:extLst>
                <a:ext uri="{FF2B5EF4-FFF2-40B4-BE49-F238E27FC236}">
                  <a16:creationId xmlns:a16="http://schemas.microsoft.com/office/drawing/2014/main" id="{A23129DF-0296-4CA9-9723-124682F0A7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8" name="Freeform 65">
              <a:extLst>
                <a:ext uri="{FF2B5EF4-FFF2-40B4-BE49-F238E27FC236}">
                  <a16:creationId xmlns:a16="http://schemas.microsoft.com/office/drawing/2014/main" id="{A2A2BF8E-DA3A-4AC0-B7EB-7CAABFC9E6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9" name="Freeform 66">
              <a:extLst>
                <a:ext uri="{FF2B5EF4-FFF2-40B4-BE49-F238E27FC236}">
                  <a16:creationId xmlns:a16="http://schemas.microsoft.com/office/drawing/2014/main" id="{BEBFC1A4-92B9-418F-A0A9-2E210A37BCF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0" name="Freeform 67">
              <a:extLst>
                <a:ext uri="{FF2B5EF4-FFF2-40B4-BE49-F238E27FC236}">
                  <a16:creationId xmlns:a16="http://schemas.microsoft.com/office/drawing/2014/main" id="{A28B9FD0-8354-4DD6-856A-157C5F8768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1" name="Freeform 68">
              <a:extLst>
                <a:ext uri="{FF2B5EF4-FFF2-40B4-BE49-F238E27FC236}">
                  <a16:creationId xmlns:a16="http://schemas.microsoft.com/office/drawing/2014/main" id="{83D3DEEE-A610-48BE-BADD-6BA188B5B8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2" name="Freeform 69">
              <a:extLst>
                <a:ext uri="{FF2B5EF4-FFF2-40B4-BE49-F238E27FC236}">
                  <a16:creationId xmlns:a16="http://schemas.microsoft.com/office/drawing/2014/main" id="{463C7ADB-C654-4D24-9055-0B6003A770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3" name="Freeform 70">
              <a:extLst>
                <a:ext uri="{FF2B5EF4-FFF2-40B4-BE49-F238E27FC236}">
                  <a16:creationId xmlns:a16="http://schemas.microsoft.com/office/drawing/2014/main" id="{40CF3793-E792-4DB3-8064-4B43F4706A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</p:grpSp>
      <p:sp>
        <p:nvSpPr>
          <p:cNvPr id="18" name="Title 1"/>
          <p:cNvSpPr>
            <a:spLocks noGrp="1"/>
          </p:cNvSpPr>
          <p:nvPr userDrawn="1">
            <p:ph type="ctrTitle"/>
          </p:nvPr>
        </p:nvSpPr>
        <p:spPr>
          <a:xfrm>
            <a:off x="944880" y="2158329"/>
            <a:ext cx="4783882" cy="860400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Subtitle 2"/>
          <p:cNvSpPr>
            <a:spLocks noGrp="1"/>
          </p:cNvSpPr>
          <p:nvPr userDrawn="1">
            <p:ph type="subTitle" idx="1"/>
          </p:nvPr>
        </p:nvSpPr>
        <p:spPr>
          <a:xfrm>
            <a:off x="945072" y="3200329"/>
            <a:ext cx="4808028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4A731D0-020D-4D8E-955D-2354AF0FE452}"/>
              </a:ext>
            </a:extLst>
          </p:cNvPr>
          <p:cNvSpPr/>
          <p:nvPr userDrawn="1"/>
        </p:nvSpPr>
        <p:spPr>
          <a:xfrm>
            <a:off x="489366" y="723658"/>
            <a:ext cx="5680945" cy="3452894"/>
          </a:xfrm>
          <a:custGeom>
            <a:avLst/>
            <a:gdLst>
              <a:gd name="connsiteX0" fmla="*/ 8749 w 5680945"/>
              <a:gd name="connsiteY0" fmla="*/ 1021520 h 3452894"/>
              <a:gd name="connsiteX1" fmla="*/ 8749 w 5680945"/>
              <a:gd name="connsiteY1" fmla="*/ 3164181 h 3452894"/>
              <a:gd name="connsiteX2" fmla="*/ 151414 w 5680945"/>
              <a:gd name="connsiteY2" fmla="*/ 3164181 h 3452894"/>
              <a:gd name="connsiteX3" fmla="*/ 151414 w 5680945"/>
              <a:gd name="connsiteY3" fmla="*/ 1140155 h 3452894"/>
              <a:gd name="connsiteX4" fmla="*/ 5534897 w 5680945"/>
              <a:gd name="connsiteY4" fmla="*/ 179294 h 3452894"/>
              <a:gd name="connsiteX5" fmla="*/ 5534897 w 5680945"/>
              <a:gd name="connsiteY5" fmla="*/ 3306846 h 3452894"/>
              <a:gd name="connsiteX6" fmla="*/ 864624 w 5680945"/>
              <a:gd name="connsiteY6" fmla="*/ 3306846 h 3452894"/>
              <a:gd name="connsiteX7" fmla="*/ 864624 w 5680945"/>
              <a:gd name="connsiteY7" fmla="*/ 3449395 h 3452894"/>
              <a:gd name="connsiteX8" fmla="*/ 5677562 w 5680945"/>
              <a:gd name="connsiteY8" fmla="*/ 3449395 h 3452894"/>
              <a:gd name="connsiteX9" fmla="*/ 5677562 w 5680945"/>
              <a:gd name="connsiteY9" fmla="*/ 8749 h 3452894"/>
              <a:gd name="connsiteX10" fmla="*/ 8749 w 5680945"/>
              <a:gd name="connsiteY10" fmla="*/ 1021520 h 345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80945" h="3452894">
                <a:moveTo>
                  <a:pt x="8749" y="1021520"/>
                </a:moveTo>
                <a:lnTo>
                  <a:pt x="8749" y="3164181"/>
                </a:lnTo>
                <a:lnTo>
                  <a:pt x="151414" y="3164181"/>
                </a:lnTo>
                <a:lnTo>
                  <a:pt x="151414" y="1140155"/>
                </a:lnTo>
                <a:lnTo>
                  <a:pt x="5534897" y="179294"/>
                </a:lnTo>
                <a:lnTo>
                  <a:pt x="5534897" y="3306846"/>
                </a:lnTo>
                <a:lnTo>
                  <a:pt x="864624" y="3306846"/>
                </a:lnTo>
                <a:lnTo>
                  <a:pt x="864624" y="3449395"/>
                </a:lnTo>
                <a:lnTo>
                  <a:pt x="5677562" y="3449395"/>
                </a:lnTo>
                <a:lnTo>
                  <a:pt x="5677562" y="8749"/>
                </a:lnTo>
                <a:lnTo>
                  <a:pt x="8749" y="1021520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5324C54-B75E-4AC0-90C2-FA558C7716F7}"/>
              </a:ext>
            </a:extLst>
          </p:cNvPr>
          <p:cNvSpPr/>
          <p:nvPr/>
        </p:nvSpPr>
        <p:spPr>
          <a:xfrm>
            <a:off x="489366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AA95478-C099-485F-AD95-A617656C6C7C}"/>
              </a:ext>
            </a:extLst>
          </p:cNvPr>
          <p:cNvSpPr/>
          <p:nvPr/>
        </p:nvSpPr>
        <p:spPr>
          <a:xfrm>
            <a:off x="774697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65680A1-86D1-44C2-AA38-0DF5735F1F26}"/>
              </a:ext>
            </a:extLst>
          </p:cNvPr>
          <p:cNvSpPr/>
          <p:nvPr/>
        </p:nvSpPr>
        <p:spPr>
          <a:xfrm>
            <a:off x="1059910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104" name="Group 4">
            <a:extLst>
              <a:ext uri="{FF2B5EF4-FFF2-40B4-BE49-F238E27FC236}">
                <a16:creationId xmlns:a16="http://schemas.microsoft.com/office/drawing/2014/main" id="{89402076-F24D-44C5-B8A7-1127F9C4B9B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105" name="Freeform 5">
              <a:extLst>
                <a:ext uri="{FF2B5EF4-FFF2-40B4-BE49-F238E27FC236}">
                  <a16:creationId xmlns:a16="http://schemas.microsoft.com/office/drawing/2014/main" id="{A239DDBF-0740-4B20-9CF3-A05C2A0BF5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06" name="Freeform 6">
              <a:extLst>
                <a:ext uri="{FF2B5EF4-FFF2-40B4-BE49-F238E27FC236}">
                  <a16:creationId xmlns:a16="http://schemas.microsoft.com/office/drawing/2014/main" id="{380EECCA-3396-425E-AB04-F11ABB1B509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30621923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74">
            <a:extLst>
              <a:ext uri="{FF2B5EF4-FFF2-40B4-BE49-F238E27FC236}">
                <a16:creationId xmlns:a16="http://schemas.microsoft.com/office/drawing/2014/main" id="{32889845-07EE-48FB-A972-F8ECF1EF87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44" b="5020"/>
          <a:stretch/>
        </p:blipFill>
        <p:spPr>
          <a:xfrm>
            <a:off x="0" y="0"/>
            <a:ext cx="12198350" cy="6858000"/>
          </a:xfrm>
          <a:prstGeom prst="rect">
            <a:avLst/>
          </a:prstGeom>
        </p:spPr>
      </p:pic>
      <p:pic>
        <p:nvPicPr>
          <p:cNvPr id="85" name="Graphic 84">
            <a:extLst>
              <a:ext uri="{FF2B5EF4-FFF2-40B4-BE49-F238E27FC236}">
                <a16:creationId xmlns:a16="http://schemas.microsoft.com/office/drawing/2014/main" id="{819BCB30-E1AA-4383-BEF0-0BE30C6425D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9366" y="869576"/>
            <a:ext cx="4848024" cy="3933825"/>
          </a:xfrm>
          <a:prstGeom prst="rect">
            <a:avLst/>
          </a:prstGeom>
        </p:spPr>
      </p:pic>
      <p:grpSp>
        <p:nvGrpSpPr>
          <p:cNvPr id="186" name="Group 185">
            <a:extLst>
              <a:ext uri="{FF2B5EF4-FFF2-40B4-BE49-F238E27FC236}">
                <a16:creationId xmlns:a16="http://schemas.microsoft.com/office/drawing/2014/main" id="{9CDE954B-B280-441B-9B2D-3DC58AAE3926}"/>
              </a:ext>
            </a:extLst>
          </p:cNvPr>
          <p:cNvGrpSpPr/>
          <p:nvPr userDrawn="1"/>
        </p:nvGrpSpPr>
        <p:grpSpPr>
          <a:xfrm>
            <a:off x="498115" y="5826612"/>
            <a:ext cx="3878023" cy="570195"/>
            <a:chOff x="498115" y="5951018"/>
            <a:chExt cx="3878023" cy="570195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93D8FAC8-9530-49D4-8284-D35D1B1509D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8" name="Rectangle 6">
              <a:extLst>
                <a:ext uri="{FF2B5EF4-FFF2-40B4-BE49-F238E27FC236}">
                  <a16:creationId xmlns:a16="http://schemas.microsoft.com/office/drawing/2014/main" id="{FD924F44-93C1-4254-B594-53DB14FD99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9" name="Rectangle 7">
              <a:extLst>
                <a:ext uri="{FF2B5EF4-FFF2-40B4-BE49-F238E27FC236}">
                  <a16:creationId xmlns:a16="http://schemas.microsoft.com/office/drawing/2014/main" id="{2A2DA425-7935-45A1-B63F-2D14CF8D5F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0" name="Freeform 8">
              <a:extLst>
                <a:ext uri="{FF2B5EF4-FFF2-40B4-BE49-F238E27FC236}">
                  <a16:creationId xmlns:a16="http://schemas.microsoft.com/office/drawing/2014/main" id="{91EFF75E-13E7-4E35-B108-D9FD5E9C80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1" name="Freeform 9">
              <a:extLst>
                <a:ext uri="{FF2B5EF4-FFF2-40B4-BE49-F238E27FC236}">
                  <a16:creationId xmlns:a16="http://schemas.microsoft.com/office/drawing/2014/main" id="{4411951F-E009-4FE7-B2EC-47771CA8E1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2" name="Freeform 10">
              <a:extLst>
                <a:ext uri="{FF2B5EF4-FFF2-40B4-BE49-F238E27FC236}">
                  <a16:creationId xmlns:a16="http://schemas.microsoft.com/office/drawing/2014/main" id="{B28EE49C-5F5A-49C6-AEB8-6D12DDF344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3" name="Freeform 11">
              <a:extLst>
                <a:ext uri="{FF2B5EF4-FFF2-40B4-BE49-F238E27FC236}">
                  <a16:creationId xmlns:a16="http://schemas.microsoft.com/office/drawing/2014/main" id="{6E2B7D76-D660-491F-8B04-169C6F138B0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4" name="Freeform 12">
              <a:extLst>
                <a:ext uri="{FF2B5EF4-FFF2-40B4-BE49-F238E27FC236}">
                  <a16:creationId xmlns:a16="http://schemas.microsoft.com/office/drawing/2014/main" id="{41BE51DE-402B-48B5-99C8-D8BB9A32DF3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5" name="Freeform 13">
              <a:extLst>
                <a:ext uri="{FF2B5EF4-FFF2-40B4-BE49-F238E27FC236}">
                  <a16:creationId xmlns:a16="http://schemas.microsoft.com/office/drawing/2014/main" id="{8D5E878B-8859-44FA-A69D-DCE630AAB0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6" name="Freeform 14">
              <a:extLst>
                <a:ext uri="{FF2B5EF4-FFF2-40B4-BE49-F238E27FC236}">
                  <a16:creationId xmlns:a16="http://schemas.microsoft.com/office/drawing/2014/main" id="{08D55808-ECDC-4E9B-84ED-7301E9E716C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7" name="Freeform 15">
              <a:extLst>
                <a:ext uri="{FF2B5EF4-FFF2-40B4-BE49-F238E27FC236}">
                  <a16:creationId xmlns:a16="http://schemas.microsoft.com/office/drawing/2014/main" id="{3436B310-313E-4A53-A70D-CA0D0D97FE7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8" name="Freeform 16">
              <a:extLst>
                <a:ext uri="{FF2B5EF4-FFF2-40B4-BE49-F238E27FC236}">
                  <a16:creationId xmlns:a16="http://schemas.microsoft.com/office/drawing/2014/main" id="{F3CE55A9-AE55-4169-A58D-8171D9916E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9" name="Freeform 17">
              <a:extLst>
                <a:ext uri="{FF2B5EF4-FFF2-40B4-BE49-F238E27FC236}">
                  <a16:creationId xmlns:a16="http://schemas.microsoft.com/office/drawing/2014/main" id="{FA01BC48-4605-46FC-A7AC-192C7DBCA0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0" name="Freeform 18">
              <a:extLst>
                <a:ext uri="{FF2B5EF4-FFF2-40B4-BE49-F238E27FC236}">
                  <a16:creationId xmlns:a16="http://schemas.microsoft.com/office/drawing/2014/main" id="{870190F3-472B-4296-B88D-D6904B9F3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1" name="Freeform 19">
              <a:extLst>
                <a:ext uri="{FF2B5EF4-FFF2-40B4-BE49-F238E27FC236}">
                  <a16:creationId xmlns:a16="http://schemas.microsoft.com/office/drawing/2014/main" id="{6CEA0F2B-4AAB-4A16-B7F1-CFCB0C0DCE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2" name="Freeform 20">
              <a:extLst>
                <a:ext uri="{FF2B5EF4-FFF2-40B4-BE49-F238E27FC236}">
                  <a16:creationId xmlns:a16="http://schemas.microsoft.com/office/drawing/2014/main" id="{CD64F657-7EE7-4AF2-ADE4-160C87E64D6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3" name="Freeform 21">
              <a:extLst>
                <a:ext uri="{FF2B5EF4-FFF2-40B4-BE49-F238E27FC236}">
                  <a16:creationId xmlns:a16="http://schemas.microsoft.com/office/drawing/2014/main" id="{FA80A690-9084-4519-8D88-A01963C023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4" name="Freeform 22">
              <a:extLst>
                <a:ext uri="{FF2B5EF4-FFF2-40B4-BE49-F238E27FC236}">
                  <a16:creationId xmlns:a16="http://schemas.microsoft.com/office/drawing/2014/main" id="{E847401D-2482-482A-AC12-D2E83C13546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5" name="Freeform 23">
              <a:extLst>
                <a:ext uri="{FF2B5EF4-FFF2-40B4-BE49-F238E27FC236}">
                  <a16:creationId xmlns:a16="http://schemas.microsoft.com/office/drawing/2014/main" id="{86054F72-4509-4465-B9A8-8DAE3EFD35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6" name="Freeform 24">
              <a:extLst>
                <a:ext uri="{FF2B5EF4-FFF2-40B4-BE49-F238E27FC236}">
                  <a16:creationId xmlns:a16="http://schemas.microsoft.com/office/drawing/2014/main" id="{813850E4-4B62-4FDA-ABD6-F5A5AA5E7C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7" name="Freeform 25">
              <a:extLst>
                <a:ext uri="{FF2B5EF4-FFF2-40B4-BE49-F238E27FC236}">
                  <a16:creationId xmlns:a16="http://schemas.microsoft.com/office/drawing/2014/main" id="{1B4F0124-2FAE-4D54-9ECC-E88A8031BB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8" name="Freeform 26">
              <a:extLst>
                <a:ext uri="{FF2B5EF4-FFF2-40B4-BE49-F238E27FC236}">
                  <a16:creationId xmlns:a16="http://schemas.microsoft.com/office/drawing/2014/main" id="{2A730E5F-DF9C-488E-B4E0-EE9F501529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9" name="Freeform 27">
              <a:extLst>
                <a:ext uri="{FF2B5EF4-FFF2-40B4-BE49-F238E27FC236}">
                  <a16:creationId xmlns:a16="http://schemas.microsoft.com/office/drawing/2014/main" id="{39861D7E-D8DA-436F-9E2F-5C08A8BFB4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0" name="Freeform 28">
              <a:extLst>
                <a:ext uri="{FF2B5EF4-FFF2-40B4-BE49-F238E27FC236}">
                  <a16:creationId xmlns:a16="http://schemas.microsoft.com/office/drawing/2014/main" id="{8B038F9F-6A9C-4E57-A659-0090AF4705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1" name="Freeform 29">
              <a:extLst>
                <a:ext uri="{FF2B5EF4-FFF2-40B4-BE49-F238E27FC236}">
                  <a16:creationId xmlns:a16="http://schemas.microsoft.com/office/drawing/2014/main" id="{15E4EB7D-754D-4053-9A23-596C7CFDA9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2" name="Freeform 30">
              <a:extLst>
                <a:ext uri="{FF2B5EF4-FFF2-40B4-BE49-F238E27FC236}">
                  <a16:creationId xmlns:a16="http://schemas.microsoft.com/office/drawing/2014/main" id="{28E147CB-2B8F-497B-B00B-C25E679DC5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3" name="Freeform 31">
              <a:extLst>
                <a:ext uri="{FF2B5EF4-FFF2-40B4-BE49-F238E27FC236}">
                  <a16:creationId xmlns:a16="http://schemas.microsoft.com/office/drawing/2014/main" id="{E68BC676-C787-429D-B59B-1A5CE062F7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4" name="Freeform 32">
              <a:extLst>
                <a:ext uri="{FF2B5EF4-FFF2-40B4-BE49-F238E27FC236}">
                  <a16:creationId xmlns:a16="http://schemas.microsoft.com/office/drawing/2014/main" id="{71266960-73CB-44B9-9A97-8108589891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5" name="Freeform 33">
              <a:extLst>
                <a:ext uri="{FF2B5EF4-FFF2-40B4-BE49-F238E27FC236}">
                  <a16:creationId xmlns:a16="http://schemas.microsoft.com/office/drawing/2014/main" id="{3FF3AC5A-B742-4B29-8E04-03A71D82B9A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6" name="Freeform 34">
              <a:extLst>
                <a:ext uri="{FF2B5EF4-FFF2-40B4-BE49-F238E27FC236}">
                  <a16:creationId xmlns:a16="http://schemas.microsoft.com/office/drawing/2014/main" id="{0C912743-E24B-4E48-8196-5FBD1ECEE9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7" name="Freeform 35">
              <a:extLst>
                <a:ext uri="{FF2B5EF4-FFF2-40B4-BE49-F238E27FC236}">
                  <a16:creationId xmlns:a16="http://schemas.microsoft.com/office/drawing/2014/main" id="{6E2F01F4-1410-4FE1-B043-EA97A1541F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8" name="Freeform 36">
              <a:extLst>
                <a:ext uri="{FF2B5EF4-FFF2-40B4-BE49-F238E27FC236}">
                  <a16:creationId xmlns:a16="http://schemas.microsoft.com/office/drawing/2014/main" id="{58ACFF1C-49F0-414E-B9E3-DE4E9FFAA3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9" name="Freeform 37">
              <a:extLst>
                <a:ext uri="{FF2B5EF4-FFF2-40B4-BE49-F238E27FC236}">
                  <a16:creationId xmlns:a16="http://schemas.microsoft.com/office/drawing/2014/main" id="{DACBD04B-22FF-4A4F-8B29-A2F31A0542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0" name="Freeform 38">
              <a:extLst>
                <a:ext uri="{FF2B5EF4-FFF2-40B4-BE49-F238E27FC236}">
                  <a16:creationId xmlns:a16="http://schemas.microsoft.com/office/drawing/2014/main" id="{A13F6E37-C22B-4FD3-ADFE-9C53ECB446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1" name="Freeform 39">
              <a:extLst>
                <a:ext uri="{FF2B5EF4-FFF2-40B4-BE49-F238E27FC236}">
                  <a16:creationId xmlns:a16="http://schemas.microsoft.com/office/drawing/2014/main" id="{76256F1D-405A-49F9-8592-A899623F2D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2" name="Freeform 40">
              <a:extLst>
                <a:ext uri="{FF2B5EF4-FFF2-40B4-BE49-F238E27FC236}">
                  <a16:creationId xmlns:a16="http://schemas.microsoft.com/office/drawing/2014/main" id="{2F9CAE14-DB05-4B70-867F-3F6164BDB7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3" name="Freeform 41">
              <a:extLst>
                <a:ext uri="{FF2B5EF4-FFF2-40B4-BE49-F238E27FC236}">
                  <a16:creationId xmlns:a16="http://schemas.microsoft.com/office/drawing/2014/main" id="{30C7B10F-7027-41F9-BEE2-F1575CB690D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4" name="Freeform 42">
              <a:extLst>
                <a:ext uri="{FF2B5EF4-FFF2-40B4-BE49-F238E27FC236}">
                  <a16:creationId xmlns:a16="http://schemas.microsoft.com/office/drawing/2014/main" id="{16B384B2-A2D9-4CB4-AF87-AF1004852B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5" name="Freeform 43">
              <a:extLst>
                <a:ext uri="{FF2B5EF4-FFF2-40B4-BE49-F238E27FC236}">
                  <a16:creationId xmlns:a16="http://schemas.microsoft.com/office/drawing/2014/main" id="{DC309D60-84B9-4652-BEF1-F71EFAD3A4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6" name="Freeform 44">
              <a:extLst>
                <a:ext uri="{FF2B5EF4-FFF2-40B4-BE49-F238E27FC236}">
                  <a16:creationId xmlns:a16="http://schemas.microsoft.com/office/drawing/2014/main" id="{A4440044-5486-483F-B652-7EE3849461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7" name="Freeform 45">
              <a:extLst>
                <a:ext uri="{FF2B5EF4-FFF2-40B4-BE49-F238E27FC236}">
                  <a16:creationId xmlns:a16="http://schemas.microsoft.com/office/drawing/2014/main" id="{446771E9-EA09-4256-8955-FE392C07AFC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8" name="Freeform 46">
              <a:extLst>
                <a:ext uri="{FF2B5EF4-FFF2-40B4-BE49-F238E27FC236}">
                  <a16:creationId xmlns:a16="http://schemas.microsoft.com/office/drawing/2014/main" id="{FE985025-CAA5-44F2-9174-87CD1D8BA1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9" name="Freeform 47">
              <a:extLst>
                <a:ext uri="{FF2B5EF4-FFF2-40B4-BE49-F238E27FC236}">
                  <a16:creationId xmlns:a16="http://schemas.microsoft.com/office/drawing/2014/main" id="{1105FBBE-AD06-4F22-94D8-E2E98185FAA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0" name="Freeform 48">
              <a:extLst>
                <a:ext uri="{FF2B5EF4-FFF2-40B4-BE49-F238E27FC236}">
                  <a16:creationId xmlns:a16="http://schemas.microsoft.com/office/drawing/2014/main" id="{8141824A-6AD4-4B53-B837-71461DD538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1" name="Freeform 49">
              <a:extLst>
                <a:ext uri="{FF2B5EF4-FFF2-40B4-BE49-F238E27FC236}">
                  <a16:creationId xmlns:a16="http://schemas.microsoft.com/office/drawing/2014/main" id="{1CEF1D95-CD6C-417A-9539-CB4DBAA5E0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2" name="Freeform 50">
              <a:extLst>
                <a:ext uri="{FF2B5EF4-FFF2-40B4-BE49-F238E27FC236}">
                  <a16:creationId xmlns:a16="http://schemas.microsoft.com/office/drawing/2014/main" id="{BF6CB5D3-9648-4D73-AB7C-5374814E5BA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3" name="Freeform 51">
              <a:extLst>
                <a:ext uri="{FF2B5EF4-FFF2-40B4-BE49-F238E27FC236}">
                  <a16:creationId xmlns:a16="http://schemas.microsoft.com/office/drawing/2014/main" id="{55F0E322-3AEE-482E-8E59-9FB04FACA93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4" name="Freeform 52">
              <a:extLst>
                <a:ext uri="{FF2B5EF4-FFF2-40B4-BE49-F238E27FC236}">
                  <a16:creationId xmlns:a16="http://schemas.microsoft.com/office/drawing/2014/main" id="{0D3C59AD-7CCF-4166-9D21-3C348488931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5" name="Freeform 53">
              <a:extLst>
                <a:ext uri="{FF2B5EF4-FFF2-40B4-BE49-F238E27FC236}">
                  <a16:creationId xmlns:a16="http://schemas.microsoft.com/office/drawing/2014/main" id="{9C9DA4CE-7B4D-42AE-9264-92B7D7757D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6" name="Freeform 54">
              <a:extLst>
                <a:ext uri="{FF2B5EF4-FFF2-40B4-BE49-F238E27FC236}">
                  <a16:creationId xmlns:a16="http://schemas.microsoft.com/office/drawing/2014/main" id="{DBCBD0D2-5C9C-4B12-8CF8-9CA320825E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7" name="Freeform 55">
              <a:extLst>
                <a:ext uri="{FF2B5EF4-FFF2-40B4-BE49-F238E27FC236}">
                  <a16:creationId xmlns:a16="http://schemas.microsoft.com/office/drawing/2014/main" id="{CDCFBD31-7961-4587-876E-1FAFC4E74AB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8" name="Freeform 56">
              <a:extLst>
                <a:ext uri="{FF2B5EF4-FFF2-40B4-BE49-F238E27FC236}">
                  <a16:creationId xmlns:a16="http://schemas.microsoft.com/office/drawing/2014/main" id="{52482C08-723A-4738-9787-3516B3C171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9" name="Freeform 57">
              <a:extLst>
                <a:ext uri="{FF2B5EF4-FFF2-40B4-BE49-F238E27FC236}">
                  <a16:creationId xmlns:a16="http://schemas.microsoft.com/office/drawing/2014/main" id="{5B72A8F0-33E3-42CD-88C2-C35BEC0E98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0" name="Freeform 58">
              <a:extLst>
                <a:ext uri="{FF2B5EF4-FFF2-40B4-BE49-F238E27FC236}">
                  <a16:creationId xmlns:a16="http://schemas.microsoft.com/office/drawing/2014/main" id="{73FC54A2-6588-499B-968A-79F4CA9CF5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1" name="Freeform 59">
              <a:extLst>
                <a:ext uri="{FF2B5EF4-FFF2-40B4-BE49-F238E27FC236}">
                  <a16:creationId xmlns:a16="http://schemas.microsoft.com/office/drawing/2014/main" id="{1E6AB002-C130-4648-A18E-BA496FF175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2" name="Freeform 60">
              <a:extLst>
                <a:ext uri="{FF2B5EF4-FFF2-40B4-BE49-F238E27FC236}">
                  <a16:creationId xmlns:a16="http://schemas.microsoft.com/office/drawing/2014/main" id="{B0044278-9F7F-4596-96D2-ACFBE0DEC0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3" name="Freeform 61">
              <a:extLst>
                <a:ext uri="{FF2B5EF4-FFF2-40B4-BE49-F238E27FC236}">
                  <a16:creationId xmlns:a16="http://schemas.microsoft.com/office/drawing/2014/main" id="{79F75E0D-27A7-44C1-BF19-495F4768F99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4" name="Freeform 62">
              <a:extLst>
                <a:ext uri="{FF2B5EF4-FFF2-40B4-BE49-F238E27FC236}">
                  <a16:creationId xmlns:a16="http://schemas.microsoft.com/office/drawing/2014/main" id="{E5B9E395-C74C-4D98-8911-EE2C765D8B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5" name="Freeform 63">
              <a:extLst>
                <a:ext uri="{FF2B5EF4-FFF2-40B4-BE49-F238E27FC236}">
                  <a16:creationId xmlns:a16="http://schemas.microsoft.com/office/drawing/2014/main" id="{53BB8418-388C-4142-9A80-8BF00A87F7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6" name="Freeform 64">
              <a:extLst>
                <a:ext uri="{FF2B5EF4-FFF2-40B4-BE49-F238E27FC236}">
                  <a16:creationId xmlns:a16="http://schemas.microsoft.com/office/drawing/2014/main" id="{0256DB41-B3C1-4FEB-B394-9762C00E7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7" name="Freeform 65">
              <a:extLst>
                <a:ext uri="{FF2B5EF4-FFF2-40B4-BE49-F238E27FC236}">
                  <a16:creationId xmlns:a16="http://schemas.microsoft.com/office/drawing/2014/main" id="{F2BC9C1F-3F30-47A6-B503-20FB179B7F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8" name="Freeform 66">
              <a:extLst>
                <a:ext uri="{FF2B5EF4-FFF2-40B4-BE49-F238E27FC236}">
                  <a16:creationId xmlns:a16="http://schemas.microsoft.com/office/drawing/2014/main" id="{F2E1921C-CA0E-4886-93CA-956A6497CF0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9" name="Freeform 67">
              <a:extLst>
                <a:ext uri="{FF2B5EF4-FFF2-40B4-BE49-F238E27FC236}">
                  <a16:creationId xmlns:a16="http://schemas.microsoft.com/office/drawing/2014/main" id="{33147323-CD74-4B45-8B3D-9FC2D6ABC4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50" name="Freeform 68">
              <a:extLst>
                <a:ext uri="{FF2B5EF4-FFF2-40B4-BE49-F238E27FC236}">
                  <a16:creationId xmlns:a16="http://schemas.microsoft.com/office/drawing/2014/main" id="{646502BE-8655-4E99-B8D3-19E6C1D2B9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51" name="Freeform 69">
              <a:extLst>
                <a:ext uri="{FF2B5EF4-FFF2-40B4-BE49-F238E27FC236}">
                  <a16:creationId xmlns:a16="http://schemas.microsoft.com/office/drawing/2014/main" id="{7B89F1B5-6B06-45D2-838B-039A44EFFD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52" name="Freeform 70">
              <a:extLst>
                <a:ext uri="{FF2B5EF4-FFF2-40B4-BE49-F238E27FC236}">
                  <a16:creationId xmlns:a16="http://schemas.microsoft.com/office/drawing/2014/main" id="{07A005EC-C937-4146-8D02-C00C5931EB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</p:grpSp>
      <p:sp>
        <p:nvSpPr>
          <p:cNvPr id="263" name="Title 1">
            <a:extLst>
              <a:ext uri="{FF2B5EF4-FFF2-40B4-BE49-F238E27FC236}">
                <a16:creationId xmlns:a16="http://schemas.microsoft.com/office/drawing/2014/main" id="{3F36D6CC-3534-47CC-AECE-83EDA4639F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880" y="2158329"/>
            <a:ext cx="4000436" cy="860400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64" name="Subtitle 2">
            <a:extLst>
              <a:ext uri="{FF2B5EF4-FFF2-40B4-BE49-F238E27FC236}">
                <a16:creationId xmlns:a16="http://schemas.microsoft.com/office/drawing/2014/main" id="{C26FB38E-4E99-4AFB-8C8C-F03F7A963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5072" y="3200329"/>
            <a:ext cx="4020628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82" name="Group 4">
            <a:extLst>
              <a:ext uri="{FF2B5EF4-FFF2-40B4-BE49-F238E27FC236}">
                <a16:creationId xmlns:a16="http://schemas.microsoft.com/office/drawing/2014/main" id="{A63454B3-EB4E-450A-98AA-6B5943D8973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83" name="Freeform 5">
              <a:extLst>
                <a:ext uri="{FF2B5EF4-FFF2-40B4-BE49-F238E27FC236}">
                  <a16:creationId xmlns:a16="http://schemas.microsoft.com/office/drawing/2014/main" id="{C4ED221A-C963-42C0-91ED-C597F6BDAF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4" name="Freeform 6">
              <a:extLst>
                <a:ext uri="{FF2B5EF4-FFF2-40B4-BE49-F238E27FC236}">
                  <a16:creationId xmlns:a16="http://schemas.microsoft.com/office/drawing/2014/main" id="{7956D1CB-5F24-4766-80AE-D7551538344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14961677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DA9741B6-D337-4A18-8ECB-FB21A6953E4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806A2-2AA7-4EC7-8FA5-6DD8E9FC1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14021-CB4E-4A4F-8709-D33FAB29C8FB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6F6B4-9E49-490D-8FE1-DB9035090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35AEC-478D-4BBF-9883-4CE09EB36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5F387F-0A77-424D-88D8-FFE5F0CA2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18" y="1137920"/>
            <a:ext cx="10978515" cy="49479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9396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Standard slide</a:t>
            </a:r>
            <a:endParaRPr lang="en-GB" dirty="0"/>
          </a:p>
        </p:txBody>
      </p:sp>
      <p:sp>
        <p:nvSpPr>
          <p:cNvPr id="80" name="Line 10">
            <a:extLst>
              <a:ext uri="{FF2B5EF4-FFF2-40B4-BE49-F238E27FC236}">
                <a16:creationId xmlns:a16="http://schemas.microsoft.com/office/drawing/2014/main" id="{EF8E9275-C0E0-4ABA-8699-73E5E292EC8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F0AABF-D862-4E52-856A-98A908BD8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9B0F1-44AD-42A5-9A37-2FB41F1EC903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5FDC76-F946-4827-A773-FCD68068B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BF873B-E40B-4AF7-8D2F-967775EB8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5547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9120" y="1"/>
            <a:ext cx="3999231" cy="6156104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9" y="294200"/>
            <a:ext cx="7444422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918" y="1137921"/>
            <a:ext cx="7299642" cy="873760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9918" y="2311401"/>
            <a:ext cx="3580117" cy="3844704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C7BD71A-882B-40FB-A05F-48ECC69FF73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29443" y="2311401"/>
            <a:ext cx="3580117" cy="1254759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87D58C8-1517-42AA-8B2A-E449A3F6F02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29443" y="4236721"/>
            <a:ext cx="3580117" cy="1944160"/>
          </a:xfrm>
        </p:spPr>
        <p:txBody>
          <a:bodyPr numCol="1"/>
          <a:lstStyle>
            <a:lvl1pPr marL="0" indent="0">
              <a:buNone/>
              <a:defRPr sz="18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Quote</a:t>
            </a:r>
          </a:p>
        </p:txBody>
      </p:sp>
      <p:sp>
        <p:nvSpPr>
          <p:cNvPr id="23" name="Line 10">
            <a:extLst>
              <a:ext uri="{FF2B5EF4-FFF2-40B4-BE49-F238E27FC236}">
                <a16:creationId xmlns:a16="http://schemas.microsoft.com/office/drawing/2014/main" id="{E820DC59-E206-4DC0-9012-584F8EBAF73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7723854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FDA286-FC7C-4768-AFFF-1618056D687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AA65521-E907-4B6A-8E88-DD4BEE4ED137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C73E4D-1EBD-404A-B8F4-9B8AD7336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59C267-49E7-46A8-B353-C5EB81154A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06391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384460" cy="6857999"/>
          </a:xfrm>
        </p:spPr>
        <p:txBody>
          <a:bodyPr/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5294" y="294200"/>
            <a:ext cx="8892000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95293" y="1137921"/>
            <a:ext cx="2742882" cy="5018184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727083" y="1137921"/>
            <a:ext cx="2803842" cy="5018184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FF4A6F8-D9C6-4FEE-9324-5200D308BB1F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8819832" y="1137921"/>
            <a:ext cx="2768600" cy="2796151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9" name="Line 10">
            <a:extLst>
              <a:ext uri="{FF2B5EF4-FFF2-40B4-BE49-F238E27FC236}">
                <a16:creationId xmlns:a16="http://schemas.microsoft.com/office/drawing/2014/main" id="{B63A7CBA-3151-452E-BD2F-D3E65CE1595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695294" y="907750"/>
            <a:ext cx="8892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7DDD53-DA5D-4F66-8EAA-913A40461E3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2FB67F6-71E2-4CE9-9767-63F7E639F73F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A18168-B280-402E-8310-35BC958D390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D562B9-5194-4705-ABBD-89576E2CC7A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GB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3138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918" y="1137920"/>
            <a:ext cx="8238744" cy="48348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9" name="Line 10">
            <a:extLst>
              <a:ext uri="{FF2B5EF4-FFF2-40B4-BE49-F238E27FC236}">
                <a16:creationId xmlns:a16="http://schemas.microsoft.com/office/drawing/2014/main" id="{CF130104-FAF2-4309-9701-573F3774313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869D6F-A030-48CA-9C7C-9FC3A6F1F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7102-DD97-4F84-8724-387B81A0E6ED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2C3F7-BD0A-4AD4-95D8-328DA6F53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422C8-68BE-4650-89F1-3BECCFF9B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457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7C43D-4F1B-43DA-A0C6-DA6B6708E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2800" y="2851522"/>
            <a:ext cx="4447800" cy="1202318"/>
          </a:xfrm>
        </p:spPr>
        <p:txBody>
          <a:bodyPr vert="horz" lIns="0" tIns="0" rIns="0" bIns="0" rtlCol="0" anchor="ctr" anchorCtr="0">
            <a:noAutofit/>
          </a:bodyPr>
          <a:lstStyle>
            <a:lvl1pPr marL="0" indent="0">
              <a:buNone/>
              <a:defRPr kumimoji="0" lang="en-IN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 panose="02000506000000020004" pitchFamily="2" charset="0"/>
                <a:ea typeface="+mj-ea"/>
                <a:cs typeface="+mj-cs"/>
              </a:defRPr>
            </a:lvl1pPr>
          </a:lstStyle>
          <a:p>
            <a:pPr marL="356616" marR="0" lvl="0" indent="-356616" defTabSz="1007887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Chapter Title</a:t>
            </a:r>
            <a:endParaRPr lang="en-IN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4443D1-37A3-4969-A6D3-4E99E05604B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1498488-8765-4B8D-9D72-8E71718AE3EF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AB04F4-59F4-4102-9BBD-DB62B48E184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99AB0A-887B-46B8-BA72-781970F002C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GB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93704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28F8CDB-776D-4811-AE2C-217236ECDEC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27180" y="0"/>
            <a:ext cx="5971170" cy="6858000"/>
          </a:xfrm>
        </p:spPr>
        <p:txBody>
          <a:bodyPr/>
          <a:lstStyle/>
          <a:p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6E96BA-E9E4-496B-8CA5-6DA27B8AD7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9705" y="2578743"/>
            <a:ext cx="4537959" cy="1055708"/>
          </a:xfrm>
        </p:spPr>
        <p:txBody>
          <a:bodyPr/>
          <a:lstStyle>
            <a:lvl1pPr marL="0" indent="0">
              <a:buNone/>
              <a:defRPr sz="3000"/>
            </a:lvl1pPr>
          </a:lstStyle>
          <a:p>
            <a:pPr lvl="0"/>
            <a:r>
              <a:rPr lang="en-IN" dirty="0"/>
              <a:t>Chapter Title</a:t>
            </a:r>
          </a:p>
          <a:p>
            <a:pPr lvl="0"/>
            <a:r>
              <a:rPr lang="en-IN" dirty="0"/>
              <a:t>EY Interstate Light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173C8A3-BA2F-497B-A214-45B02D73AF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9705" y="3840384"/>
            <a:ext cx="4537959" cy="1055708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IN" dirty="0"/>
              <a:t>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56DB61-969F-46BA-942C-3600269FA4D1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70698E0F-C516-4EA3-9B7A-A60925844285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C562FF-E912-4424-B259-AED677C026A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2C1B82-1A85-4CFD-98C3-C21698A96B6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GB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80524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95A2BE92-ABF7-4A82-BC35-00F28F500FED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609917" y="1137920"/>
            <a:ext cx="4957505" cy="4267457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DA81FCAA-64D2-4A9C-B16E-9C4E3BB431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33461" y="3813288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03CDC117-35F2-47B2-85B2-29CB8EE7E0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33461" y="4055931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 to go here</a:t>
            </a:r>
            <a:endParaRPr lang="en-GB" dirty="0"/>
          </a:p>
        </p:txBody>
      </p:sp>
      <p:sp>
        <p:nvSpPr>
          <p:cNvPr id="14" name="Picture Placeholder 19">
            <a:extLst>
              <a:ext uri="{FF2B5EF4-FFF2-40B4-BE49-F238E27FC236}">
                <a16:creationId xmlns:a16="http://schemas.microsoft.com/office/drawing/2014/main" id="{00A15EA9-2372-4E06-83C2-1E13AB1FA62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23007" y="3578083"/>
            <a:ext cx="778959" cy="778959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B83DAE-9FEB-4E9C-85BA-A34BD23927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3008" y="1137920"/>
            <a:ext cx="5465425" cy="37380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Key Takeaways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C1ABE303-7041-4312-AD03-0E872AEF99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23008" y="1635009"/>
            <a:ext cx="5465425" cy="161155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Content EY Interstate Light, 16pt, Lorem ipsum dolor, 12pt, </a:t>
            </a:r>
            <a:r>
              <a:rPr lang="en-US" dirty="0" err="1"/>
              <a:t>Utinam</a:t>
            </a:r>
            <a:r>
              <a:rPr lang="en-US" dirty="0"/>
              <a:t>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 </a:t>
            </a:r>
            <a:r>
              <a:rPr lang="en-US" dirty="0" err="1"/>
              <a:t>sead</a:t>
            </a:r>
            <a:r>
              <a:rPr lang="en-US" dirty="0"/>
              <a:t>. </a:t>
            </a:r>
            <a:r>
              <a:rPr lang="en-US" dirty="0" err="1"/>
              <a:t>Putant</a:t>
            </a:r>
            <a:r>
              <a:rPr lang="en-US" dirty="0"/>
              <a:t> </a:t>
            </a:r>
            <a:r>
              <a:rPr lang="en-US" dirty="0" err="1"/>
              <a:t>probatus</a:t>
            </a:r>
            <a:r>
              <a:rPr lang="en-US" dirty="0"/>
              <a:t> id vis, ad his </a:t>
            </a:r>
            <a:r>
              <a:rPr lang="en-US" dirty="0" err="1"/>
              <a:t>meis</a:t>
            </a:r>
            <a:r>
              <a:rPr lang="en-US" dirty="0"/>
              <a:t> </a:t>
            </a:r>
            <a:r>
              <a:rPr lang="en-US" dirty="0" err="1"/>
              <a:t>habemus</a:t>
            </a:r>
            <a:r>
              <a:rPr lang="en-US" dirty="0"/>
              <a:t> </a:t>
            </a:r>
            <a:r>
              <a:rPr lang="en-US" dirty="0" err="1"/>
              <a:t>repudiare</a:t>
            </a:r>
            <a:r>
              <a:rPr lang="en-US" dirty="0"/>
              <a:t>, has an </a:t>
            </a:r>
            <a:r>
              <a:rPr lang="en-US" dirty="0" err="1"/>
              <a:t>pericula</a:t>
            </a:r>
            <a:r>
              <a:rPr lang="en-US" dirty="0"/>
              <a:t> </a:t>
            </a:r>
            <a:r>
              <a:rPr lang="en-US" dirty="0" err="1"/>
              <a:t>tractatos</a:t>
            </a:r>
            <a:r>
              <a:rPr lang="en-US" dirty="0"/>
              <a:t>.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debitis</a:t>
            </a:r>
            <a:r>
              <a:rPr lang="en-US" dirty="0"/>
              <a:t> </a:t>
            </a:r>
            <a:r>
              <a:rPr lang="en-US" dirty="0" err="1"/>
              <a:t>dissentias</a:t>
            </a:r>
            <a:r>
              <a:rPr lang="en-US" dirty="0"/>
              <a:t> ad. </a:t>
            </a:r>
            <a:r>
              <a:rPr lang="en-US" dirty="0" err="1"/>
              <a:t>Patrioque</a:t>
            </a:r>
            <a:r>
              <a:rPr lang="en-US" dirty="0"/>
              <a:t> </a:t>
            </a:r>
            <a:r>
              <a:rPr lang="en-US" dirty="0" err="1"/>
              <a:t>voluptatum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ex, id </a:t>
            </a:r>
            <a:r>
              <a:rPr lang="en-US" dirty="0" err="1"/>
              <a:t>admodum</a:t>
            </a:r>
            <a:r>
              <a:rPr lang="en-US" dirty="0"/>
              <a:t>.</a:t>
            </a:r>
          </a:p>
          <a:p>
            <a:pPr lvl="0"/>
            <a:endParaRPr lang="en-US" dirty="0"/>
          </a:p>
        </p:txBody>
      </p:sp>
      <p:sp>
        <p:nvSpPr>
          <p:cNvPr id="20" name="Line 10">
            <a:extLst>
              <a:ext uri="{FF2B5EF4-FFF2-40B4-BE49-F238E27FC236}">
                <a16:creationId xmlns:a16="http://schemas.microsoft.com/office/drawing/2014/main" id="{B69EB865-6B86-419B-923C-F7DDC68C9C66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822E28-B24F-4CF6-8F50-70ED7C22A114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A30B5B11-3029-4BDF-9283-90F5215BC815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65E1CD-A05B-41DC-B488-E4BA204E7AE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16ABDB-CF45-4001-9487-F3BA3DD8DACD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GB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33100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D06B42-27A8-4223-AE57-EB729EB5F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C04E3-9852-4EE1-995A-A982B306E72F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1F4AD2-0FC3-4A7D-B553-FC19C918C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E89B92-9E6D-4E4B-A5F6-7BC8B1612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65827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E28D7EA5-A532-4D8B-9984-8F3D1FEA98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53175" y="2060235"/>
            <a:ext cx="5292000" cy="3025522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2800" dirty="0" smtClean="0">
                <a:latin typeface="Georgia" panose="02040502050405020303" pitchFamily="18" charset="0"/>
              </a:defRPr>
            </a:lvl1pPr>
          </a:lstStyle>
          <a:p>
            <a:pPr marL="356616" lvl="0" indent="-356616" algn="ctr">
              <a:spcBef>
                <a:spcPts val="0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9F9B9C3C-16F2-40B2-A460-0480520ECF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3175" y="5506678"/>
            <a:ext cx="5292000" cy="31683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1600" dirty="0" smtClean="0">
                <a:solidFill>
                  <a:srgbClr val="FFE600"/>
                </a:solidFill>
                <a:latin typeface="+mn-lt"/>
              </a:defRPr>
            </a:lvl1pPr>
          </a:lstStyle>
          <a:p>
            <a:pPr marL="356616" lvl="0" indent="-356616" algn="ctr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Name Surname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E04541C-CC5D-4455-8271-73223AE0A8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3175" y="5818717"/>
            <a:ext cx="5292000" cy="316838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 algn="ctr">
              <a:buNone/>
              <a:defRPr lang="en-US" sz="1600" dirty="0" smtClean="0">
                <a:latin typeface="+mn-lt"/>
              </a:defRPr>
            </a:lvl1pPr>
          </a:lstStyle>
          <a:p>
            <a:pPr marL="356616" lvl="0" indent="-356616" algn="ctr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Job Title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FBD672D3-B116-471A-8511-D80D5D920D93}"/>
              </a:ext>
            </a:extLst>
          </p:cNvPr>
          <p:cNvSpPr txBox="1">
            <a:spLocks/>
          </p:cNvSpPr>
          <p:nvPr userDrawn="1"/>
        </p:nvSpPr>
        <p:spPr>
          <a:xfrm>
            <a:off x="4929981" y="979787"/>
            <a:ext cx="2338388" cy="8826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1200" dirty="0">
                <a:solidFill>
                  <a:schemeClr val="tx2"/>
                </a:solidFill>
                <a:latin typeface="Georgia" panose="02040502050405020303" pitchFamily="18" charset="0"/>
              </a:rPr>
              <a:t>“ </a:t>
            </a:r>
          </a:p>
        </p:txBody>
      </p:sp>
    </p:spTree>
    <p:extLst>
      <p:ext uri="{BB962C8B-B14F-4D97-AF65-F5344CB8AC3E}">
        <p14:creationId xmlns:p14="http://schemas.microsoft.com/office/powerpoint/2010/main" val="3521220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F291EB0-15F5-4E9A-A38B-CE3AC1452E21}"/>
              </a:ext>
            </a:extLst>
          </p:cNvPr>
          <p:cNvSpPr txBox="1">
            <a:spLocks/>
          </p:cNvSpPr>
          <p:nvPr userDrawn="1"/>
        </p:nvSpPr>
        <p:spPr>
          <a:xfrm>
            <a:off x="477351" y="1488927"/>
            <a:ext cx="2338388" cy="858838"/>
          </a:xfrm>
          <a:prstGeom prst="rect">
            <a:avLst/>
          </a:prstGeom>
        </p:spPr>
        <p:txBody>
          <a:bodyPr/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1200" dirty="0">
                <a:solidFill>
                  <a:schemeClr val="tx2"/>
                </a:solidFill>
                <a:latin typeface="Georgia" panose="02040502050405020303" pitchFamily="18" charset="0"/>
              </a:rPr>
              <a:t>“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B5D2AC0-B4F7-4455-9AE0-201966050A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3350" y="2526765"/>
            <a:ext cx="5292000" cy="1800000"/>
          </a:xfrm>
        </p:spPr>
        <p:txBody>
          <a:bodyPr lIns="90000" tIns="46800" rIns="90000" bIns="46800"/>
          <a:lstStyle>
            <a:lvl1pPr marL="0" indent="0">
              <a:buNone/>
              <a:defRPr lang="en-US" sz="2800" dirty="0" smtClean="0">
                <a:latin typeface="Georgia" panose="02040502050405020303" pitchFamily="18" charset="0"/>
              </a:defRPr>
            </a:lvl1pPr>
          </a:lstStyle>
          <a:p>
            <a:pPr marL="356616" lvl="0" indent="-356616">
              <a:spcBef>
                <a:spcPts val="0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1BA83A2-78F0-4F7E-836B-9B4B87820F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3350" y="4632765"/>
            <a:ext cx="5292000" cy="316838"/>
          </a:xfrm>
        </p:spPr>
        <p:txBody>
          <a:bodyPr lIns="90000" tIns="46800" rIns="90000" bIns="46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56616" indent="0">
              <a:buNone/>
              <a:defRPr lang="en-US" sz="20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600" smtClean="0">
                <a:latin typeface="+mn-lt"/>
              </a:defRPr>
            </a:lvl4pPr>
            <a:lvl5pPr>
              <a:defRPr lang="en-IN" sz="1600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Name Surname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34CE9DD-CE12-4D9F-8FD6-A2522F36C8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3350" y="4971442"/>
            <a:ext cx="5292000" cy="316838"/>
          </a:xfrm>
        </p:spPr>
        <p:txBody>
          <a:bodyPr lIns="90000" tIns="46800" rIns="90000" bIns="46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6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56616" indent="0">
              <a:buNone/>
              <a:defRPr lang="en-US" sz="20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600" smtClean="0">
                <a:latin typeface="+mn-lt"/>
              </a:defRPr>
            </a:lvl4pPr>
            <a:lvl5pPr>
              <a:defRPr lang="en-IN" sz="1600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Job Title</a:t>
            </a:r>
          </a:p>
        </p:txBody>
      </p:sp>
    </p:spTree>
    <p:extLst>
      <p:ext uri="{BB962C8B-B14F-4D97-AF65-F5344CB8AC3E}">
        <p14:creationId xmlns:p14="http://schemas.microsoft.com/office/powerpoint/2010/main" val="23222848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918" y="1137920"/>
            <a:ext cx="8238744" cy="48348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356616">
              <a:defRPr>
                <a:solidFill>
                  <a:schemeClr val="bg1"/>
                </a:solidFill>
              </a:defRPr>
            </a:lvl2pPr>
            <a:lvl3pPr marL="713232">
              <a:defRPr>
                <a:solidFill>
                  <a:schemeClr val="bg1"/>
                </a:solidFill>
              </a:defRPr>
            </a:lvl3pPr>
            <a:lvl4pPr marL="1069848">
              <a:defRPr>
                <a:solidFill>
                  <a:schemeClr val="bg1"/>
                </a:solidFill>
              </a:defRPr>
            </a:lvl4pPr>
            <a:lvl5pPr marL="1426464"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8D4CA674-C969-4C5C-9EA4-6D41FE961DE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AEB49-9ADD-490C-B904-979B3953B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B490B-7BF8-4509-9F0D-5A2D3FE1A9A1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28C68-2511-4745-B448-A5AA41E7B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5C8157-0191-4E69-819F-DB4437686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750028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97A26880-8DD7-4A78-ADAF-91ED2E744A7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88B559-CD59-4D3D-87C0-5D51BCF9B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C6652-D330-42A9-B2DB-FD7DBFE6E7CE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6FB98F-FBCE-4F2C-978B-A5576B577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A95690-F0A7-4101-82DB-B17CE6B7A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79389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918" y="1137919"/>
            <a:ext cx="5387605" cy="483480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0828" y="1137919"/>
            <a:ext cx="5387605" cy="483480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9B070B28-7AAC-47E5-9EB5-96B8B8B8805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0B9B26-E95B-4DC1-A613-4C0C0933C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8B339-892E-45B1-8EC6-9663C993893D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7373D8-2AB5-4625-822C-B1F2B5CDC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6E3B4B-D68B-4AFA-A20D-2ECE69120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91415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648" y="1869440"/>
            <a:ext cx="5393208" cy="4256075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9632" y="1869440"/>
            <a:ext cx="5393208" cy="4256075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918" y="1137920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199632" y="1137920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Line 10">
            <a:extLst>
              <a:ext uri="{FF2B5EF4-FFF2-40B4-BE49-F238E27FC236}">
                <a16:creationId xmlns:a16="http://schemas.microsoft.com/office/drawing/2014/main" id="{9773E7D9-2434-4381-A00D-27B62C08673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9FCCF0-19BC-4024-9BCA-E14DB77EAF2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3C96D42-85A7-4FB8-81C2-A76989CD2C0B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B54F7E-BDC4-4386-B2E2-1FC66609D14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4FBF9A-EC9A-41E4-A24C-ECB5DC15CCD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19028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EDF149-816A-4257-A64D-E23E91A50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2F864-C261-4ACC-899D-1F7B54215EB6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78256F-B716-4FA1-B0CC-85D20C72F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344F6A-D6D0-4CE3-8495-873C004D3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943481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cused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39B669-D18F-448E-A005-0A353671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9BF9A-0D1B-456C-90FD-7DD4E43985FE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031300-352D-4FEE-9216-28FB24137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ADEB71-FD7D-4974-99DD-0F48E0466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94867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70B882-5FC5-4C48-9562-890886DDE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09A2-12AE-4A08-9E31-994E3910808B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2E7899-FE60-4FDA-8608-58147D091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A32B5C-3285-477F-B755-A6F2F0F4D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2905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7416E9-5919-4213-81D7-5E74B3B61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55BA1-5616-41A0-A230-900CC53918C9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DFF1B2-A745-40FB-B885-B3638A4F4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C9AD96-7B7E-4E05-90E8-1F98943B0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9379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04386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0052CFA6-7CF5-41BD-9D94-2D0DAE108428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835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IN" dirty="0"/>
              <a:t>Video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1B3654-4C35-482F-B580-02C23F975B9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ECB31890-3905-4699-8A54-4A643E2FBD12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2EFEC5-10C4-4E79-B06E-F14B8F305F9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C05763-C066-4818-A1DF-64ED4D64BE2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GB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3040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C129049-E3D5-4C0A-BB1F-72BEDB1FB5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92000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92367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501A2F11-32A0-4526-A5F7-F4382DA5B4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5" y="0"/>
            <a:ext cx="12192000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19585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83BDE2E-2BCF-4140-945E-7D5610CDE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" y="0"/>
            <a:ext cx="12192005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22270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78806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56">
            <a:extLst>
              <a:ext uri="{FF2B5EF4-FFF2-40B4-BE49-F238E27FC236}">
                <a16:creationId xmlns:a16="http://schemas.microsoft.com/office/drawing/2014/main" id="{13A7AC18-CF42-4EC5-8D40-441EAE30A06C}"/>
              </a:ext>
            </a:extLst>
          </p:cNvPr>
          <p:cNvSpPr/>
          <p:nvPr userDrawn="1"/>
        </p:nvSpPr>
        <p:spPr>
          <a:xfrm>
            <a:off x="498115" y="795662"/>
            <a:ext cx="4930412" cy="3581484"/>
          </a:xfrm>
          <a:custGeom>
            <a:avLst/>
            <a:gdLst>
              <a:gd name="connsiteX0" fmla="*/ 4238387 w 4257675"/>
              <a:gd name="connsiteY0" fmla="*/ 0 h 3092804"/>
              <a:gd name="connsiteX1" fmla="*/ 4257675 w 4257675"/>
              <a:gd name="connsiteY1" fmla="*/ 0 h 3092804"/>
              <a:gd name="connsiteX2" fmla="*/ 4257675 w 4257675"/>
              <a:gd name="connsiteY2" fmla="*/ 3092804 h 3092804"/>
              <a:gd name="connsiteX3" fmla="*/ 0 w 4257675"/>
              <a:gd name="connsiteY3" fmla="*/ 3092804 h 3092804"/>
              <a:gd name="connsiteX4" fmla="*/ 0 w 4257675"/>
              <a:gd name="connsiteY4" fmla="*/ 747342 h 309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5" h="3092804">
                <a:moveTo>
                  <a:pt x="4238387" y="0"/>
                </a:moveTo>
                <a:lnTo>
                  <a:pt x="4257675" y="0"/>
                </a:lnTo>
                <a:lnTo>
                  <a:pt x="4257675" y="3092804"/>
                </a:lnTo>
                <a:lnTo>
                  <a:pt x="0" y="3092804"/>
                </a:lnTo>
                <a:lnTo>
                  <a:pt x="0" y="747342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75504" y="1954221"/>
            <a:ext cx="4328932" cy="979702"/>
          </a:xfr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775504" y="3046158"/>
            <a:ext cx="4328932" cy="1046323"/>
          </a:xfrm>
        </p:spPr>
        <p:txBody>
          <a:bodyPr/>
          <a:lstStyle>
            <a:lvl1pPr marL="0" indent="0" algn="l">
              <a:spcAft>
                <a:spcPts val="1200"/>
              </a:spcAft>
              <a:buNone/>
              <a:defRPr sz="2000">
                <a:solidFill>
                  <a:schemeClr val="bg1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 b="1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3BD223-2224-476C-AB5C-300C248C1618}"/>
              </a:ext>
            </a:extLst>
          </p:cNvPr>
          <p:cNvCxnSpPr>
            <a:cxnSpLocks/>
          </p:cNvCxnSpPr>
          <p:nvPr userDrawn="1"/>
        </p:nvCxnSpPr>
        <p:spPr>
          <a:xfrm>
            <a:off x="1333184" y="5709060"/>
            <a:ext cx="8122101" cy="0"/>
          </a:xfrm>
          <a:prstGeom prst="line">
            <a:avLst/>
          </a:prstGeom>
          <a:ln>
            <a:solidFill>
              <a:srgbClr val="8282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51B4C43-E5F8-400E-A971-58A3766B1BF0}"/>
              </a:ext>
            </a:extLst>
          </p:cNvPr>
          <p:cNvSpPr txBox="1"/>
          <p:nvPr userDrawn="1"/>
        </p:nvSpPr>
        <p:spPr>
          <a:xfrm>
            <a:off x="461984" y="5605200"/>
            <a:ext cx="1045073" cy="19758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200" dirty="0">
                <a:solidFill>
                  <a:srgbClr val="828290"/>
                </a:solidFill>
                <a:latin typeface="EYInterstate Light" panose="02000506000000020004" pitchFamily="2" charset="0"/>
              </a:rPr>
              <a:t>Written by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A9465B6B-DFD4-4E0C-9ACE-E88CA22204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3184" y="6019189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1F2ED22-5637-4AB8-ABD8-3693A6EA55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3184" y="6216807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  <a:endParaRPr lang="en-GB" dirty="0"/>
          </a:p>
        </p:txBody>
      </p:sp>
      <p:sp>
        <p:nvSpPr>
          <p:cNvPr id="14" name="Picture Placeholder 19">
            <a:extLst>
              <a:ext uri="{FF2B5EF4-FFF2-40B4-BE49-F238E27FC236}">
                <a16:creationId xmlns:a16="http://schemas.microsoft.com/office/drawing/2014/main" id="{29A5E1BC-8F6B-43EF-9FF6-8242E7708BD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61983" y="5914642"/>
            <a:ext cx="576000" cy="57600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63F02F42-4916-4588-807F-4BB7367EB0E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0BD928C5-1C7D-4599-A7E9-8AB1B188C6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37C281E8-2924-471F-A849-26C37A059B4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572513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roup 185">
            <a:extLst>
              <a:ext uri="{FF2B5EF4-FFF2-40B4-BE49-F238E27FC236}">
                <a16:creationId xmlns:a16="http://schemas.microsoft.com/office/drawing/2014/main" id="{9CDE954B-B280-441B-9B2D-3DC58AAE3926}"/>
              </a:ext>
            </a:extLst>
          </p:cNvPr>
          <p:cNvGrpSpPr/>
          <p:nvPr userDrawn="1"/>
        </p:nvGrpSpPr>
        <p:grpSpPr>
          <a:xfrm>
            <a:off x="498115" y="5826612"/>
            <a:ext cx="3878023" cy="570195"/>
            <a:chOff x="498115" y="5951018"/>
            <a:chExt cx="3878023" cy="570195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93D8FAC8-9530-49D4-8284-D35D1B1509D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8" name="Rectangle 6">
              <a:extLst>
                <a:ext uri="{FF2B5EF4-FFF2-40B4-BE49-F238E27FC236}">
                  <a16:creationId xmlns:a16="http://schemas.microsoft.com/office/drawing/2014/main" id="{FD924F44-93C1-4254-B594-53DB14FD99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9" name="Rectangle 7">
              <a:extLst>
                <a:ext uri="{FF2B5EF4-FFF2-40B4-BE49-F238E27FC236}">
                  <a16:creationId xmlns:a16="http://schemas.microsoft.com/office/drawing/2014/main" id="{2A2DA425-7935-45A1-B63F-2D14CF8D5F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0" name="Freeform 8">
              <a:extLst>
                <a:ext uri="{FF2B5EF4-FFF2-40B4-BE49-F238E27FC236}">
                  <a16:creationId xmlns:a16="http://schemas.microsoft.com/office/drawing/2014/main" id="{91EFF75E-13E7-4E35-B108-D9FD5E9C80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1" name="Freeform 9">
              <a:extLst>
                <a:ext uri="{FF2B5EF4-FFF2-40B4-BE49-F238E27FC236}">
                  <a16:creationId xmlns:a16="http://schemas.microsoft.com/office/drawing/2014/main" id="{4411951F-E009-4FE7-B2EC-47771CA8E1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2" name="Freeform 10">
              <a:extLst>
                <a:ext uri="{FF2B5EF4-FFF2-40B4-BE49-F238E27FC236}">
                  <a16:creationId xmlns:a16="http://schemas.microsoft.com/office/drawing/2014/main" id="{B28EE49C-5F5A-49C6-AEB8-6D12DDF344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3" name="Freeform 11">
              <a:extLst>
                <a:ext uri="{FF2B5EF4-FFF2-40B4-BE49-F238E27FC236}">
                  <a16:creationId xmlns:a16="http://schemas.microsoft.com/office/drawing/2014/main" id="{6E2B7D76-D660-491F-8B04-169C6F138B0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4" name="Freeform 12">
              <a:extLst>
                <a:ext uri="{FF2B5EF4-FFF2-40B4-BE49-F238E27FC236}">
                  <a16:creationId xmlns:a16="http://schemas.microsoft.com/office/drawing/2014/main" id="{41BE51DE-402B-48B5-99C8-D8BB9A32DF3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5" name="Freeform 13">
              <a:extLst>
                <a:ext uri="{FF2B5EF4-FFF2-40B4-BE49-F238E27FC236}">
                  <a16:creationId xmlns:a16="http://schemas.microsoft.com/office/drawing/2014/main" id="{8D5E878B-8859-44FA-A69D-DCE630AAB0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6" name="Freeform 14">
              <a:extLst>
                <a:ext uri="{FF2B5EF4-FFF2-40B4-BE49-F238E27FC236}">
                  <a16:creationId xmlns:a16="http://schemas.microsoft.com/office/drawing/2014/main" id="{08D55808-ECDC-4E9B-84ED-7301E9E716C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7" name="Freeform 15">
              <a:extLst>
                <a:ext uri="{FF2B5EF4-FFF2-40B4-BE49-F238E27FC236}">
                  <a16:creationId xmlns:a16="http://schemas.microsoft.com/office/drawing/2014/main" id="{3436B310-313E-4A53-A70D-CA0D0D97FE7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8" name="Freeform 16">
              <a:extLst>
                <a:ext uri="{FF2B5EF4-FFF2-40B4-BE49-F238E27FC236}">
                  <a16:creationId xmlns:a16="http://schemas.microsoft.com/office/drawing/2014/main" id="{F3CE55A9-AE55-4169-A58D-8171D9916E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9" name="Freeform 17">
              <a:extLst>
                <a:ext uri="{FF2B5EF4-FFF2-40B4-BE49-F238E27FC236}">
                  <a16:creationId xmlns:a16="http://schemas.microsoft.com/office/drawing/2014/main" id="{FA01BC48-4605-46FC-A7AC-192C7DBCA0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0" name="Freeform 18">
              <a:extLst>
                <a:ext uri="{FF2B5EF4-FFF2-40B4-BE49-F238E27FC236}">
                  <a16:creationId xmlns:a16="http://schemas.microsoft.com/office/drawing/2014/main" id="{870190F3-472B-4296-B88D-D6904B9F3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1" name="Freeform 19">
              <a:extLst>
                <a:ext uri="{FF2B5EF4-FFF2-40B4-BE49-F238E27FC236}">
                  <a16:creationId xmlns:a16="http://schemas.microsoft.com/office/drawing/2014/main" id="{6CEA0F2B-4AAB-4A16-B7F1-CFCB0C0DCE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2" name="Freeform 20">
              <a:extLst>
                <a:ext uri="{FF2B5EF4-FFF2-40B4-BE49-F238E27FC236}">
                  <a16:creationId xmlns:a16="http://schemas.microsoft.com/office/drawing/2014/main" id="{CD64F657-7EE7-4AF2-ADE4-160C87E64D6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3" name="Freeform 21">
              <a:extLst>
                <a:ext uri="{FF2B5EF4-FFF2-40B4-BE49-F238E27FC236}">
                  <a16:creationId xmlns:a16="http://schemas.microsoft.com/office/drawing/2014/main" id="{FA80A690-9084-4519-8D88-A01963C023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4" name="Freeform 22">
              <a:extLst>
                <a:ext uri="{FF2B5EF4-FFF2-40B4-BE49-F238E27FC236}">
                  <a16:creationId xmlns:a16="http://schemas.microsoft.com/office/drawing/2014/main" id="{E847401D-2482-482A-AC12-D2E83C13546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5" name="Freeform 23">
              <a:extLst>
                <a:ext uri="{FF2B5EF4-FFF2-40B4-BE49-F238E27FC236}">
                  <a16:creationId xmlns:a16="http://schemas.microsoft.com/office/drawing/2014/main" id="{86054F72-4509-4465-B9A8-8DAE3EFD35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6" name="Freeform 24">
              <a:extLst>
                <a:ext uri="{FF2B5EF4-FFF2-40B4-BE49-F238E27FC236}">
                  <a16:creationId xmlns:a16="http://schemas.microsoft.com/office/drawing/2014/main" id="{813850E4-4B62-4FDA-ABD6-F5A5AA5E7C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7" name="Freeform 25">
              <a:extLst>
                <a:ext uri="{FF2B5EF4-FFF2-40B4-BE49-F238E27FC236}">
                  <a16:creationId xmlns:a16="http://schemas.microsoft.com/office/drawing/2014/main" id="{1B4F0124-2FAE-4D54-9ECC-E88A8031BB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8" name="Freeform 26">
              <a:extLst>
                <a:ext uri="{FF2B5EF4-FFF2-40B4-BE49-F238E27FC236}">
                  <a16:creationId xmlns:a16="http://schemas.microsoft.com/office/drawing/2014/main" id="{2A730E5F-DF9C-488E-B4E0-EE9F501529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9" name="Freeform 27">
              <a:extLst>
                <a:ext uri="{FF2B5EF4-FFF2-40B4-BE49-F238E27FC236}">
                  <a16:creationId xmlns:a16="http://schemas.microsoft.com/office/drawing/2014/main" id="{39861D7E-D8DA-436F-9E2F-5C08A8BFB4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0" name="Freeform 28">
              <a:extLst>
                <a:ext uri="{FF2B5EF4-FFF2-40B4-BE49-F238E27FC236}">
                  <a16:creationId xmlns:a16="http://schemas.microsoft.com/office/drawing/2014/main" id="{8B038F9F-6A9C-4E57-A659-0090AF4705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1" name="Freeform 29">
              <a:extLst>
                <a:ext uri="{FF2B5EF4-FFF2-40B4-BE49-F238E27FC236}">
                  <a16:creationId xmlns:a16="http://schemas.microsoft.com/office/drawing/2014/main" id="{15E4EB7D-754D-4053-9A23-596C7CFDA9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2" name="Freeform 30">
              <a:extLst>
                <a:ext uri="{FF2B5EF4-FFF2-40B4-BE49-F238E27FC236}">
                  <a16:creationId xmlns:a16="http://schemas.microsoft.com/office/drawing/2014/main" id="{28E147CB-2B8F-497B-B00B-C25E679DC5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3" name="Freeform 31">
              <a:extLst>
                <a:ext uri="{FF2B5EF4-FFF2-40B4-BE49-F238E27FC236}">
                  <a16:creationId xmlns:a16="http://schemas.microsoft.com/office/drawing/2014/main" id="{E68BC676-C787-429D-B59B-1A5CE062F7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4" name="Freeform 32">
              <a:extLst>
                <a:ext uri="{FF2B5EF4-FFF2-40B4-BE49-F238E27FC236}">
                  <a16:creationId xmlns:a16="http://schemas.microsoft.com/office/drawing/2014/main" id="{71266960-73CB-44B9-9A97-8108589891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5" name="Freeform 33">
              <a:extLst>
                <a:ext uri="{FF2B5EF4-FFF2-40B4-BE49-F238E27FC236}">
                  <a16:creationId xmlns:a16="http://schemas.microsoft.com/office/drawing/2014/main" id="{3FF3AC5A-B742-4B29-8E04-03A71D82B9A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6" name="Freeform 34">
              <a:extLst>
                <a:ext uri="{FF2B5EF4-FFF2-40B4-BE49-F238E27FC236}">
                  <a16:creationId xmlns:a16="http://schemas.microsoft.com/office/drawing/2014/main" id="{0C912743-E24B-4E48-8196-5FBD1ECEE9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7" name="Freeform 35">
              <a:extLst>
                <a:ext uri="{FF2B5EF4-FFF2-40B4-BE49-F238E27FC236}">
                  <a16:creationId xmlns:a16="http://schemas.microsoft.com/office/drawing/2014/main" id="{6E2F01F4-1410-4FE1-B043-EA97A1541F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8" name="Freeform 36">
              <a:extLst>
                <a:ext uri="{FF2B5EF4-FFF2-40B4-BE49-F238E27FC236}">
                  <a16:creationId xmlns:a16="http://schemas.microsoft.com/office/drawing/2014/main" id="{58ACFF1C-49F0-414E-B9E3-DE4E9FFAA3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9" name="Freeform 37">
              <a:extLst>
                <a:ext uri="{FF2B5EF4-FFF2-40B4-BE49-F238E27FC236}">
                  <a16:creationId xmlns:a16="http://schemas.microsoft.com/office/drawing/2014/main" id="{DACBD04B-22FF-4A4F-8B29-A2F31A0542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0" name="Freeform 38">
              <a:extLst>
                <a:ext uri="{FF2B5EF4-FFF2-40B4-BE49-F238E27FC236}">
                  <a16:creationId xmlns:a16="http://schemas.microsoft.com/office/drawing/2014/main" id="{A13F6E37-C22B-4FD3-ADFE-9C53ECB446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1" name="Freeform 39">
              <a:extLst>
                <a:ext uri="{FF2B5EF4-FFF2-40B4-BE49-F238E27FC236}">
                  <a16:creationId xmlns:a16="http://schemas.microsoft.com/office/drawing/2014/main" id="{76256F1D-405A-49F9-8592-A899623F2D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2" name="Freeform 40">
              <a:extLst>
                <a:ext uri="{FF2B5EF4-FFF2-40B4-BE49-F238E27FC236}">
                  <a16:creationId xmlns:a16="http://schemas.microsoft.com/office/drawing/2014/main" id="{2F9CAE14-DB05-4B70-867F-3F6164BDB7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3" name="Freeform 41">
              <a:extLst>
                <a:ext uri="{FF2B5EF4-FFF2-40B4-BE49-F238E27FC236}">
                  <a16:creationId xmlns:a16="http://schemas.microsoft.com/office/drawing/2014/main" id="{30C7B10F-7027-41F9-BEE2-F1575CB690D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4" name="Freeform 42">
              <a:extLst>
                <a:ext uri="{FF2B5EF4-FFF2-40B4-BE49-F238E27FC236}">
                  <a16:creationId xmlns:a16="http://schemas.microsoft.com/office/drawing/2014/main" id="{16B384B2-A2D9-4CB4-AF87-AF1004852B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5" name="Freeform 43">
              <a:extLst>
                <a:ext uri="{FF2B5EF4-FFF2-40B4-BE49-F238E27FC236}">
                  <a16:creationId xmlns:a16="http://schemas.microsoft.com/office/drawing/2014/main" id="{DC309D60-84B9-4652-BEF1-F71EFAD3A4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6" name="Freeform 44">
              <a:extLst>
                <a:ext uri="{FF2B5EF4-FFF2-40B4-BE49-F238E27FC236}">
                  <a16:creationId xmlns:a16="http://schemas.microsoft.com/office/drawing/2014/main" id="{A4440044-5486-483F-B652-7EE3849461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7" name="Freeform 45">
              <a:extLst>
                <a:ext uri="{FF2B5EF4-FFF2-40B4-BE49-F238E27FC236}">
                  <a16:creationId xmlns:a16="http://schemas.microsoft.com/office/drawing/2014/main" id="{446771E9-EA09-4256-8955-FE392C07AFC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8" name="Freeform 46">
              <a:extLst>
                <a:ext uri="{FF2B5EF4-FFF2-40B4-BE49-F238E27FC236}">
                  <a16:creationId xmlns:a16="http://schemas.microsoft.com/office/drawing/2014/main" id="{FE985025-CAA5-44F2-9174-87CD1D8BA1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9" name="Freeform 47">
              <a:extLst>
                <a:ext uri="{FF2B5EF4-FFF2-40B4-BE49-F238E27FC236}">
                  <a16:creationId xmlns:a16="http://schemas.microsoft.com/office/drawing/2014/main" id="{1105FBBE-AD06-4F22-94D8-E2E98185FAA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0" name="Freeform 48">
              <a:extLst>
                <a:ext uri="{FF2B5EF4-FFF2-40B4-BE49-F238E27FC236}">
                  <a16:creationId xmlns:a16="http://schemas.microsoft.com/office/drawing/2014/main" id="{8141824A-6AD4-4B53-B837-71461DD538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1" name="Freeform 49">
              <a:extLst>
                <a:ext uri="{FF2B5EF4-FFF2-40B4-BE49-F238E27FC236}">
                  <a16:creationId xmlns:a16="http://schemas.microsoft.com/office/drawing/2014/main" id="{1CEF1D95-CD6C-417A-9539-CB4DBAA5E0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2" name="Freeform 50">
              <a:extLst>
                <a:ext uri="{FF2B5EF4-FFF2-40B4-BE49-F238E27FC236}">
                  <a16:creationId xmlns:a16="http://schemas.microsoft.com/office/drawing/2014/main" id="{BF6CB5D3-9648-4D73-AB7C-5374814E5BA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3" name="Freeform 51">
              <a:extLst>
                <a:ext uri="{FF2B5EF4-FFF2-40B4-BE49-F238E27FC236}">
                  <a16:creationId xmlns:a16="http://schemas.microsoft.com/office/drawing/2014/main" id="{55F0E322-3AEE-482E-8E59-9FB04FACA93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4" name="Freeform 52">
              <a:extLst>
                <a:ext uri="{FF2B5EF4-FFF2-40B4-BE49-F238E27FC236}">
                  <a16:creationId xmlns:a16="http://schemas.microsoft.com/office/drawing/2014/main" id="{0D3C59AD-7CCF-4166-9D21-3C348488931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5" name="Freeform 53">
              <a:extLst>
                <a:ext uri="{FF2B5EF4-FFF2-40B4-BE49-F238E27FC236}">
                  <a16:creationId xmlns:a16="http://schemas.microsoft.com/office/drawing/2014/main" id="{9C9DA4CE-7B4D-42AE-9264-92B7D7757D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6" name="Freeform 54">
              <a:extLst>
                <a:ext uri="{FF2B5EF4-FFF2-40B4-BE49-F238E27FC236}">
                  <a16:creationId xmlns:a16="http://schemas.microsoft.com/office/drawing/2014/main" id="{DBCBD0D2-5C9C-4B12-8CF8-9CA320825E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7" name="Freeform 55">
              <a:extLst>
                <a:ext uri="{FF2B5EF4-FFF2-40B4-BE49-F238E27FC236}">
                  <a16:creationId xmlns:a16="http://schemas.microsoft.com/office/drawing/2014/main" id="{CDCFBD31-7961-4587-876E-1FAFC4E74AB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8" name="Freeform 56">
              <a:extLst>
                <a:ext uri="{FF2B5EF4-FFF2-40B4-BE49-F238E27FC236}">
                  <a16:creationId xmlns:a16="http://schemas.microsoft.com/office/drawing/2014/main" id="{52482C08-723A-4738-9787-3516B3C171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9" name="Freeform 57">
              <a:extLst>
                <a:ext uri="{FF2B5EF4-FFF2-40B4-BE49-F238E27FC236}">
                  <a16:creationId xmlns:a16="http://schemas.microsoft.com/office/drawing/2014/main" id="{5B72A8F0-33E3-42CD-88C2-C35BEC0E98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0" name="Freeform 58">
              <a:extLst>
                <a:ext uri="{FF2B5EF4-FFF2-40B4-BE49-F238E27FC236}">
                  <a16:creationId xmlns:a16="http://schemas.microsoft.com/office/drawing/2014/main" id="{73FC54A2-6588-499B-968A-79F4CA9CF5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1" name="Freeform 59">
              <a:extLst>
                <a:ext uri="{FF2B5EF4-FFF2-40B4-BE49-F238E27FC236}">
                  <a16:creationId xmlns:a16="http://schemas.microsoft.com/office/drawing/2014/main" id="{1E6AB002-C130-4648-A18E-BA496FF175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2" name="Freeform 60">
              <a:extLst>
                <a:ext uri="{FF2B5EF4-FFF2-40B4-BE49-F238E27FC236}">
                  <a16:creationId xmlns:a16="http://schemas.microsoft.com/office/drawing/2014/main" id="{B0044278-9F7F-4596-96D2-ACFBE0DEC0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3" name="Freeform 61">
              <a:extLst>
                <a:ext uri="{FF2B5EF4-FFF2-40B4-BE49-F238E27FC236}">
                  <a16:creationId xmlns:a16="http://schemas.microsoft.com/office/drawing/2014/main" id="{79F75E0D-27A7-44C1-BF19-495F4768F99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4" name="Freeform 62">
              <a:extLst>
                <a:ext uri="{FF2B5EF4-FFF2-40B4-BE49-F238E27FC236}">
                  <a16:creationId xmlns:a16="http://schemas.microsoft.com/office/drawing/2014/main" id="{E5B9E395-C74C-4D98-8911-EE2C765D8B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5" name="Freeform 63">
              <a:extLst>
                <a:ext uri="{FF2B5EF4-FFF2-40B4-BE49-F238E27FC236}">
                  <a16:creationId xmlns:a16="http://schemas.microsoft.com/office/drawing/2014/main" id="{53BB8418-388C-4142-9A80-8BF00A87F7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6" name="Freeform 64">
              <a:extLst>
                <a:ext uri="{FF2B5EF4-FFF2-40B4-BE49-F238E27FC236}">
                  <a16:creationId xmlns:a16="http://schemas.microsoft.com/office/drawing/2014/main" id="{0256DB41-B3C1-4FEB-B394-9762C00E7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7" name="Freeform 65">
              <a:extLst>
                <a:ext uri="{FF2B5EF4-FFF2-40B4-BE49-F238E27FC236}">
                  <a16:creationId xmlns:a16="http://schemas.microsoft.com/office/drawing/2014/main" id="{F2BC9C1F-3F30-47A6-B503-20FB179B7F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8" name="Freeform 66">
              <a:extLst>
                <a:ext uri="{FF2B5EF4-FFF2-40B4-BE49-F238E27FC236}">
                  <a16:creationId xmlns:a16="http://schemas.microsoft.com/office/drawing/2014/main" id="{F2E1921C-CA0E-4886-93CA-956A6497CF0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9" name="Freeform 67">
              <a:extLst>
                <a:ext uri="{FF2B5EF4-FFF2-40B4-BE49-F238E27FC236}">
                  <a16:creationId xmlns:a16="http://schemas.microsoft.com/office/drawing/2014/main" id="{33147323-CD74-4B45-8B3D-9FC2D6ABC4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50" name="Freeform 68">
              <a:extLst>
                <a:ext uri="{FF2B5EF4-FFF2-40B4-BE49-F238E27FC236}">
                  <a16:creationId xmlns:a16="http://schemas.microsoft.com/office/drawing/2014/main" id="{646502BE-8655-4E99-B8D3-19E6C1D2B9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51" name="Freeform 69">
              <a:extLst>
                <a:ext uri="{FF2B5EF4-FFF2-40B4-BE49-F238E27FC236}">
                  <a16:creationId xmlns:a16="http://schemas.microsoft.com/office/drawing/2014/main" id="{7B89F1B5-6B06-45D2-838B-039A44EFFD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52" name="Freeform 70">
              <a:extLst>
                <a:ext uri="{FF2B5EF4-FFF2-40B4-BE49-F238E27FC236}">
                  <a16:creationId xmlns:a16="http://schemas.microsoft.com/office/drawing/2014/main" id="{07A005EC-C937-4146-8D02-C00C5931EB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</p:grpSp>
      <p:sp>
        <p:nvSpPr>
          <p:cNvPr id="263" name="Title 1">
            <a:extLst>
              <a:ext uri="{FF2B5EF4-FFF2-40B4-BE49-F238E27FC236}">
                <a16:creationId xmlns:a16="http://schemas.microsoft.com/office/drawing/2014/main" id="{3F36D6CC-3534-47CC-AECE-83EDA4639F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880" y="2158329"/>
            <a:ext cx="4000436" cy="860400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64" name="Subtitle 2">
            <a:extLst>
              <a:ext uri="{FF2B5EF4-FFF2-40B4-BE49-F238E27FC236}">
                <a16:creationId xmlns:a16="http://schemas.microsoft.com/office/drawing/2014/main" id="{C26FB38E-4E99-4AFB-8C8C-F03F7A963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5072" y="3200329"/>
            <a:ext cx="4020628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E95BC52-A56D-4358-A294-750179EBB698}"/>
              </a:ext>
            </a:extLst>
          </p:cNvPr>
          <p:cNvGrpSpPr/>
          <p:nvPr userDrawn="1"/>
        </p:nvGrpSpPr>
        <p:grpSpPr>
          <a:xfrm>
            <a:off x="489366" y="876058"/>
            <a:ext cx="4855295" cy="3374475"/>
            <a:chOff x="6855933" y="899048"/>
            <a:chExt cx="4855295" cy="3374475"/>
          </a:xfrm>
          <a:solidFill>
            <a:schemeClr val="tx2"/>
          </a:solidFill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CBD2AD5-9A79-4CFE-A808-769ADC8898F3}"/>
                </a:ext>
              </a:extLst>
            </p:cNvPr>
            <p:cNvSpPr/>
            <p:nvPr/>
          </p:nvSpPr>
          <p:spPr>
            <a:xfrm>
              <a:off x="6855933" y="899048"/>
              <a:ext cx="4855295" cy="3374475"/>
            </a:xfrm>
            <a:custGeom>
              <a:avLst/>
              <a:gdLst>
                <a:gd name="connsiteX0" fmla="*/ 6731 w 4855294"/>
                <a:gd name="connsiteY0" fmla="*/ 863542 h 3374474"/>
                <a:gd name="connsiteX1" fmla="*/ 6731 w 4855294"/>
                <a:gd name="connsiteY1" fmla="*/ 3095901 h 3374474"/>
                <a:gd name="connsiteX2" fmla="*/ 145659 w 4855294"/>
                <a:gd name="connsiteY2" fmla="*/ 3095901 h 3374474"/>
                <a:gd name="connsiteX3" fmla="*/ 145659 w 4855294"/>
                <a:gd name="connsiteY3" fmla="*/ 988380 h 3374474"/>
                <a:gd name="connsiteX4" fmla="*/ 4715918 w 4855294"/>
                <a:gd name="connsiteY4" fmla="*/ 179673 h 3374474"/>
                <a:gd name="connsiteX5" fmla="*/ 4715918 w 4855294"/>
                <a:gd name="connsiteY5" fmla="*/ 3234829 h 3374474"/>
                <a:gd name="connsiteX6" fmla="*/ 840208 w 4855294"/>
                <a:gd name="connsiteY6" fmla="*/ 3234829 h 3374474"/>
                <a:gd name="connsiteX7" fmla="*/ 840208 w 4855294"/>
                <a:gd name="connsiteY7" fmla="*/ 3373757 h 3374474"/>
                <a:gd name="connsiteX8" fmla="*/ 4854846 w 4855294"/>
                <a:gd name="connsiteY8" fmla="*/ 3373757 h 3374474"/>
                <a:gd name="connsiteX9" fmla="*/ 4854846 w 4855294"/>
                <a:gd name="connsiteY9" fmla="*/ 6731 h 3374474"/>
                <a:gd name="connsiteX10" fmla="*/ 6731 w 4855294"/>
                <a:gd name="connsiteY10" fmla="*/ 863542 h 337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5294" h="3374474">
                  <a:moveTo>
                    <a:pt x="6731" y="863542"/>
                  </a:moveTo>
                  <a:lnTo>
                    <a:pt x="6731" y="3095901"/>
                  </a:lnTo>
                  <a:lnTo>
                    <a:pt x="145659" y="3095901"/>
                  </a:lnTo>
                  <a:lnTo>
                    <a:pt x="145659" y="988380"/>
                  </a:lnTo>
                  <a:lnTo>
                    <a:pt x="4715918" y="179673"/>
                  </a:lnTo>
                  <a:lnTo>
                    <a:pt x="4715918" y="3234829"/>
                  </a:lnTo>
                  <a:lnTo>
                    <a:pt x="840208" y="3234829"/>
                  </a:lnTo>
                  <a:lnTo>
                    <a:pt x="840208" y="3373757"/>
                  </a:lnTo>
                  <a:lnTo>
                    <a:pt x="4854846" y="3373757"/>
                  </a:lnTo>
                  <a:lnTo>
                    <a:pt x="4854846" y="6731"/>
                  </a:lnTo>
                  <a:lnTo>
                    <a:pt x="6731" y="86354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EE673CB-A779-4F64-B72D-93428DD2B26D}"/>
                </a:ext>
              </a:extLst>
            </p:cNvPr>
            <p:cNvSpPr/>
            <p:nvPr/>
          </p:nvSpPr>
          <p:spPr>
            <a:xfrm>
              <a:off x="6855933" y="4127146"/>
              <a:ext cx="143595" cy="143595"/>
            </a:xfrm>
            <a:custGeom>
              <a:avLst/>
              <a:gdLst>
                <a:gd name="connsiteX0" fmla="*/ 6731 w 143594"/>
                <a:gd name="connsiteY0" fmla="*/ 6731 h 143594"/>
                <a:gd name="connsiteX1" fmla="*/ 145659 w 143594"/>
                <a:gd name="connsiteY1" fmla="*/ 6731 h 143594"/>
                <a:gd name="connsiteX2" fmla="*/ 145659 w 143594"/>
                <a:gd name="connsiteY2" fmla="*/ 145659 h 143594"/>
                <a:gd name="connsiteX3" fmla="*/ 6731 w 143594"/>
                <a:gd name="connsiteY3" fmla="*/ 145659 h 14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94" h="143594">
                  <a:moveTo>
                    <a:pt x="6731" y="6731"/>
                  </a:moveTo>
                  <a:lnTo>
                    <a:pt x="145659" y="6731"/>
                  </a:lnTo>
                  <a:lnTo>
                    <a:pt x="145659" y="145659"/>
                  </a:lnTo>
                  <a:lnTo>
                    <a:pt x="6731" y="145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8144C98-507D-403B-8819-FBBF64A82FA3}"/>
                </a:ext>
              </a:extLst>
            </p:cNvPr>
            <p:cNvSpPr/>
            <p:nvPr/>
          </p:nvSpPr>
          <p:spPr>
            <a:xfrm>
              <a:off x="7133789" y="4127146"/>
              <a:ext cx="143595" cy="143595"/>
            </a:xfrm>
            <a:custGeom>
              <a:avLst/>
              <a:gdLst>
                <a:gd name="connsiteX0" fmla="*/ 6731 w 143594"/>
                <a:gd name="connsiteY0" fmla="*/ 6731 h 143594"/>
                <a:gd name="connsiteX1" fmla="*/ 145659 w 143594"/>
                <a:gd name="connsiteY1" fmla="*/ 6731 h 143594"/>
                <a:gd name="connsiteX2" fmla="*/ 145659 w 143594"/>
                <a:gd name="connsiteY2" fmla="*/ 145659 h 143594"/>
                <a:gd name="connsiteX3" fmla="*/ 6731 w 143594"/>
                <a:gd name="connsiteY3" fmla="*/ 145659 h 14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94" h="143594">
                  <a:moveTo>
                    <a:pt x="6731" y="6731"/>
                  </a:moveTo>
                  <a:lnTo>
                    <a:pt x="145659" y="6731"/>
                  </a:lnTo>
                  <a:lnTo>
                    <a:pt x="145659" y="145659"/>
                  </a:lnTo>
                  <a:lnTo>
                    <a:pt x="6731" y="145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1919CB3-2430-4DA6-BF41-59A1EF9C03CB}"/>
                </a:ext>
              </a:extLst>
            </p:cNvPr>
            <p:cNvSpPr/>
            <p:nvPr/>
          </p:nvSpPr>
          <p:spPr>
            <a:xfrm>
              <a:off x="7411555" y="4127146"/>
              <a:ext cx="143595" cy="143595"/>
            </a:xfrm>
            <a:custGeom>
              <a:avLst/>
              <a:gdLst>
                <a:gd name="connsiteX0" fmla="*/ 6731 w 143594"/>
                <a:gd name="connsiteY0" fmla="*/ 6731 h 143594"/>
                <a:gd name="connsiteX1" fmla="*/ 145659 w 143594"/>
                <a:gd name="connsiteY1" fmla="*/ 6731 h 143594"/>
                <a:gd name="connsiteX2" fmla="*/ 145659 w 143594"/>
                <a:gd name="connsiteY2" fmla="*/ 145659 h 143594"/>
                <a:gd name="connsiteX3" fmla="*/ 6731 w 143594"/>
                <a:gd name="connsiteY3" fmla="*/ 145659 h 14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94" h="143594">
                  <a:moveTo>
                    <a:pt x="6731" y="6731"/>
                  </a:moveTo>
                  <a:lnTo>
                    <a:pt x="145659" y="6731"/>
                  </a:lnTo>
                  <a:lnTo>
                    <a:pt x="145659" y="145659"/>
                  </a:lnTo>
                  <a:lnTo>
                    <a:pt x="6731" y="145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82" name="Group 4">
            <a:extLst>
              <a:ext uri="{FF2B5EF4-FFF2-40B4-BE49-F238E27FC236}">
                <a16:creationId xmlns:a16="http://schemas.microsoft.com/office/drawing/2014/main" id="{C5FADEE5-07C4-41A9-88D6-C6D2ED1362B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83" name="Freeform 5">
              <a:extLst>
                <a:ext uri="{FF2B5EF4-FFF2-40B4-BE49-F238E27FC236}">
                  <a16:creationId xmlns:a16="http://schemas.microsoft.com/office/drawing/2014/main" id="{5A2C465B-7D43-431D-A35E-50762E7696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4" name="Freeform 6">
              <a:extLst>
                <a:ext uri="{FF2B5EF4-FFF2-40B4-BE49-F238E27FC236}">
                  <a16:creationId xmlns:a16="http://schemas.microsoft.com/office/drawing/2014/main" id="{AC35E6C1-71A8-4C9D-A1A5-682B0BD0A03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12172708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roup 234">
            <a:extLst>
              <a:ext uri="{FF2B5EF4-FFF2-40B4-BE49-F238E27FC236}">
                <a16:creationId xmlns:a16="http://schemas.microsoft.com/office/drawing/2014/main" id="{5342E118-6F1D-4C46-956E-4CCCBCAA7952}"/>
              </a:ext>
            </a:extLst>
          </p:cNvPr>
          <p:cNvGrpSpPr/>
          <p:nvPr userDrawn="1"/>
        </p:nvGrpSpPr>
        <p:grpSpPr>
          <a:xfrm>
            <a:off x="498115" y="5826612"/>
            <a:ext cx="3878023" cy="570195"/>
            <a:chOff x="498115" y="5951018"/>
            <a:chExt cx="3878023" cy="570195"/>
          </a:xfrm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A22049CA-64AE-409F-988D-A7317F8AD13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9" name="Rectangle 6">
              <a:extLst>
                <a:ext uri="{FF2B5EF4-FFF2-40B4-BE49-F238E27FC236}">
                  <a16:creationId xmlns:a16="http://schemas.microsoft.com/office/drawing/2014/main" id="{E37A0A05-0A78-44A7-8873-0A1A20C871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0" name="Rectangle 7">
              <a:extLst>
                <a:ext uri="{FF2B5EF4-FFF2-40B4-BE49-F238E27FC236}">
                  <a16:creationId xmlns:a16="http://schemas.microsoft.com/office/drawing/2014/main" id="{0DEA0CBE-8527-4287-BF98-DA48947875F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1" name="Freeform 8">
              <a:extLst>
                <a:ext uri="{FF2B5EF4-FFF2-40B4-BE49-F238E27FC236}">
                  <a16:creationId xmlns:a16="http://schemas.microsoft.com/office/drawing/2014/main" id="{444058C6-612A-446E-8F68-0E5CC4CFF3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72" name="Freeform 9">
              <a:extLst>
                <a:ext uri="{FF2B5EF4-FFF2-40B4-BE49-F238E27FC236}">
                  <a16:creationId xmlns:a16="http://schemas.microsoft.com/office/drawing/2014/main" id="{1011EC31-E0C3-404F-93B3-EFD3DADC11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73" name="Freeform 10">
              <a:extLst>
                <a:ext uri="{FF2B5EF4-FFF2-40B4-BE49-F238E27FC236}">
                  <a16:creationId xmlns:a16="http://schemas.microsoft.com/office/drawing/2014/main" id="{3C9D076B-D88C-4089-8D58-9A31CFCDB02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74" name="Freeform 11">
              <a:extLst>
                <a:ext uri="{FF2B5EF4-FFF2-40B4-BE49-F238E27FC236}">
                  <a16:creationId xmlns:a16="http://schemas.microsoft.com/office/drawing/2014/main" id="{29DB43AC-B765-4ECB-B483-562473BD4A3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75" name="Freeform 12">
              <a:extLst>
                <a:ext uri="{FF2B5EF4-FFF2-40B4-BE49-F238E27FC236}">
                  <a16:creationId xmlns:a16="http://schemas.microsoft.com/office/drawing/2014/main" id="{AF1DE1B8-EA4B-4A98-A97D-BA5EEA42B1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76" name="Freeform 13">
              <a:extLst>
                <a:ext uri="{FF2B5EF4-FFF2-40B4-BE49-F238E27FC236}">
                  <a16:creationId xmlns:a16="http://schemas.microsoft.com/office/drawing/2014/main" id="{F8F60B79-7AF5-4C5E-A5EF-126F117D59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77" name="Freeform 14">
              <a:extLst>
                <a:ext uri="{FF2B5EF4-FFF2-40B4-BE49-F238E27FC236}">
                  <a16:creationId xmlns:a16="http://schemas.microsoft.com/office/drawing/2014/main" id="{0A0438AD-9937-4C25-AB9E-7F8C8CCA23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78" name="Freeform 15">
              <a:extLst>
                <a:ext uri="{FF2B5EF4-FFF2-40B4-BE49-F238E27FC236}">
                  <a16:creationId xmlns:a16="http://schemas.microsoft.com/office/drawing/2014/main" id="{6FDE2726-7032-4BE4-A420-0ECF49A32A8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79" name="Freeform 16">
              <a:extLst>
                <a:ext uri="{FF2B5EF4-FFF2-40B4-BE49-F238E27FC236}">
                  <a16:creationId xmlns:a16="http://schemas.microsoft.com/office/drawing/2014/main" id="{50C22C21-F8DB-486D-9042-765D68AE3A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0" name="Freeform 17">
              <a:extLst>
                <a:ext uri="{FF2B5EF4-FFF2-40B4-BE49-F238E27FC236}">
                  <a16:creationId xmlns:a16="http://schemas.microsoft.com/office/drawing/2014/main" id="{7F763F72-BB8F-482C-9FDA-40EDD6EE5F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1" name="Freeform 18">
              <a:extLst>
                <a:ext uri="{FF2B5EF4-FFF2-40B4-BE49-F238E27FC236}">
                  <a16:creationId xmlns:a16="http://schemas.microsoft.com/office/drawing/2014/main" id="{710F466C-6BEC-4970-9707-40D8002740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2" name="Freeform 19">
              <a:extLst>
                <a:ext uri="{FF2B5EF4-FFF2-40B4-BE49-F238E27FC236}">
                  <a16:creationId xmlns:a16="http://schemas.microsoft.com/office/drawing/2014/main" id="{3332407D-F423-41B2-985F-8A4482C61D9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3" name="Freeform 20">
              <a:extLst>
                <a:ext uri="{FF2B5EF4-FFF2-40B4-BE49-F238E27FC236}">
                  <a16:creationId xmlns:a16="http://schemas.microsoft.com/office/drawing/2014/main" id="{44E3286F-1188-47B1-8B46-3498795DF2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4" name="Freeform 21">
              <a:extLst>
                <a:ext uri="{FF2B5EF4-FFF2-40B4-BE49-F238E27FC236}">
                  <a16:creationId xmlns:a16="http://schemas.microsoft.com/office/drawing/2014/main" id="{E7BD9E0B-920A-4409-95E7-40A47107B3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5" name="Freeform 22">
              <a:extLst>
                <a:ext uri="{FF2B5EF4-FFF2-40B4-BE49-F238E27FC236}">
                  <a16:creationId xmlns:a16="http://schemas.microsoft.com/office/drawing/2014/main" id="{9D2625B8-0A5B-46EF-8302-77353AB0D3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6" name="Freeform 23">
              <a:extLst>
                <a:ext uri="{FF2B5EF4-FFF2-40B4-BE49-F238E27FC236}">
                  <a16:creationId xmlns:a16="http://schemas.microsoft.com/office/drawing/2014/main" id="{DE6C9E0E-C49B-4FBE-97F3-BB6DFAC574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7" name="Freeform 24">
              <a:extLst>
                <a:ext uri="{FF2B5EF4-FFF2-40B4-BE49-F238E27FC236}">
                  <a16:creationId xmlns:a16="http://schemas.microsoft.com/office/drawing/2014/main" id="{580801ED-9260-41DB-A0B7-5AF24B3227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8" name="Freeform 25">
              <a:extLst>
                <a:ext uri="{FF2B5EF4-FFF2-40B4-BE49-F238E27FC236}">
                  <a16:creationId xmlns:a16="http://schemas.microsoft.com/office/drawing/2014/main" id="{3A9842FB-6E95-4D11-B5B9-58C4CB82C2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9" name="Freeform 26">
              <a:extLst>
                <a:ext uri="{FF2B5EF4-FFF2-40B4-BE49-F238E27FC236}">
                  <a16:creationId xmlns:a16="http://schemas.microsoft.com/office/drawing/2014/main" id="{076538BB-C266-42BE-916B-458AF9EFB2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0" name="Freeform 27">
              <a:extLst>
                <a:ext uri="{FF2B5EF4-FFF2-40B4-BE49-F238E27FC236}">
                  <a16:creationId xmlns:a16="http://schemas.microsoft.com/office/drawing/2014/main" id="{A7C95C0F-A1E9-46B5-B9DB-284F35C728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1" name="Freeform 28">
              <a:extLst>
                <a:ext uri="{FF2B5EF4-FFF2-40B4-BE49-F238E27FC236}">
                  <a16:creationId xmlns:a16="http://schemas.microsoft.com/office/drawing/2014/main" id="{BEEA6186-B2B9-4E5E-9631-B6332C7FDB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2" name="Freeform 29">
              <a:extLst>
                <a:ext uri="{FF2B5EF4-FFF2-40B4-BE49-F238E27FC236}">
                  <a16:creationId xmlns:a16="http://schemas.microsoft.com/office/drawing/2014/main" id="{E9B00A5D-BE04-4D7D-B4A2-204E2D0E04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3" name="Freeform 30">
              <a:extLst>
                <a:ext uri="{FF2B5EF4-FFF2-40B4-BE49-F238E27FC236}">
                  <a16:creationId xmlns:a16="http://schemas.microsoft.com/office/drawing/2014/main" id="{72C85502-C007-49A3-A8AB-2BCC8C5394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4" name="Freeform 31">
              <a:extLst>
                <a:ext uri="{FF2B5EF4-FFF2-40B4-BE49-F238E27FC236}">
                  <a16:creationId xmlns:a16="http://schemas.microsoft.com/office/drawing/2014/main" id="{9A42586B-B388-4323-82EB-ED3423EDC5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5" name="Freeform 32">
              <a:extLst>
                <a:ext uri="{FF2B5EF4-FFF2-40B4-BE49-F238E27FC236}">
                  <a16:creationId xmlns:a16="http://schemas.microsoft.com/office/drawing/2014/main" id="{558D2F0C-3796-492F-9EBD-4BB822191F3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6" name="Freeform 33">
              <a:extLst>
                <a:ext uri="{FF2B5EF4-FFF2-40B4-BE49-F238E27FC236}">
                  <a16:creationId xmlns:a16="http://schemas.microsoft.com/office/drawing/2014/main" id="{DE4E3633-17EF-414F-A86D-0B6A9F2F098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7" name="Freeform 34">
              <a:extLst>
                <a:ext uri="{FF2B5EF4-FFF2-40B4-BE49-F238E27FC236}">
                  <a16:creationId xmlns:a16="http://schemas.microsoft.com/office/drawing/2014/main" id="{2572AE39-9386-47FC-B6AF-FBCF804BEB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8" name="Freeform 35">
              <a:extLst>
                <a:ext uri="{FF2B5EF4-FFF2-40B4-BE49-F238E27FC236}">
                  <a16:creationId xmlns:a16="http://schemas.microsoft.com/office/drawing/2014/main" id="{7096AEC6-B8C0-4212-842F-89677AE7D8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9" name="Freeform 36">
              <a:extLst>
                <a:ext uri="{FF2B5EF4-FFF2-40B4-BE49-F238E27FC236}">
                  <a16:creationId xmlns:a16="http://schemas.microsoft.com/office/drawing/2014/main" id="{406AD873-E434-40CF-BFBD-6D1D1CA7CB8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0" name="Freeform 37">
              <a:extLst>
                <a:ext uri="{FF2B5EF4-FFF2-40B4-BE49-F238E27FC236}">
                  <a16:creationId xmlns:a16="http://schemas.microsoft.com/office/drawing/2014/main" id="{74857EE2-44CC-4E8F-B1BB-355509B3EF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1" name="Freeform 38">
              <a:extLst>
                <a:ext uri="{FF2B5EF4-FFF2-40B4-BE49-F238E27FC236}">
                  <a16:creationId xmlns:a16="http://schemas.microsoft.com/office/drawing/2014/main" id="{D39EC8B1-952E-4BF5-9735-6A38584161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2" name="Freeform 39">
              <a:extLst>
                <a:ext uri="{FF2B5EF4-FFF2-40B4-BE49-F238E27FC236}">
                  <a16:creationId xmlns:a16="http://schemas.microsoft.com/office/drawing/2014/main" id="{EA37D3DF-3401-44BD-97F4-F423BFC87A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3" name="Freeform 40">
              <a:extLst>
                <a:ext uri="{FF2B5EF4-FFF2-40B4-BE49-F238E27FC236}">
                  <a16:creationId xmlns:a16="http://schemas.microsoft.com/office/drawing/2014/main" id="{7DFA4B46-95EA-4D4D-800F-4D2DB7BB66E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4" name="Freeform 41">
              <a:extLst>
                <a:ext uri="{FF2B5EF4-FFF2-40B4-BE49-F238E27FC236}">
                  <a16:creationId xmlns:a16="http://schemas.microsoft.com/office/drawing/2014/main" id="{EF5012BA-3255-4BEF-8F4F-9117A6BEF3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5" name="Freeform 42">
              <a:extLst>
                <a:ext uri="{FF2B5EF4-FFF2-40B4-BE49-F238E27FC236}">
                  <a16:creationId xmlns:a16="http://schemas.microsoft.com/office/drawing/2014/main" id="{223989A0-E246-4806-AF7E-9D6C2B1DD4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6" name="Freeform 43">
              <a:extLst>
                <a:ext uri="{FF2B5EF4-FFF2-40B4-BE49-F238E27FC236}">
                  <a16:creationId xmlns:a16="http://schemas.microsoft.com/office/drawing/2014/main" id="{5FED967A-F1ED-4489-A689-A9A49A278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7" name="Freeform 44">
              <a:extLst>
                <a:ext uri="{FF2B5EF4-FFF2-40B4-BE49-F238E27FC236}">
                  <a16:creationId xmlns:a16="http://schemas.microsoft.com/office/drawing/2014/main" id="{DA362954-FE74-40B7-AB98-CC8AC60FFC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8" name="Freeform 45">
              <a:extLst>
                <a:ext uri="{FF2B5EF4-FFF2-40B4-BE49-F238E27FC236}">
                  <a16:creationId xmlns:a16="http://schemas.microsoft.com/office/drawing/2014/main" id="{C1C7EF3F-CB28-4C69-901C-8F9F09C5B5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9" name="Freeform 46">
              <a:extLst>
                <a:ext uri="{FF2B5EF4-FFF2-40B4-BE49-F238E27FC236}">
                  <a16:creationId xmlns:a16="http://schemas.microsoft.com/office/drawing/2014/main" id="{80D5AA14-D31C-42E8-B89F-2FCABF2040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0" name="Freeform 47">
              <a:extLst>
                <a:ext uri="{FF2B5EF4-FFF2-40B4-BE49-F238E27FC236}">
                  <a16:creationId xmlns:a16="http://schemas.microsoft.com/office/drawing/2014/main" id="{3894EB82-A456-47F8-BB06-FE894AF4B8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1" name="Freeform 48">
              <a:extLst>
                <a:ext uri="{FF2B5EF4-FFF2-40B4-BE49-F238E27FC236}">
                  <a16:creationId xmlns:a16="http://schemas.microsoft.com/office/drawing/2014/main" id="{A88F5C3F-FAE1-4A50-86D3-E9A1CAA89A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2" name="Freeform 49">
              <a:extLst>
                <a:ext uri="{FF2B5EF4-FFF2-40B4-BE49-F238E27FC236}">
                  <a16:creationId xmlns:a16="http://schemas.microsoft.com/office/drawing/2014/main" id="{1EFCBDA7-FA42-4391-9872-95EB6DDEA6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3" name="Freeform 50">
              <a:extLst>
                <a:ext uri="{FF2B5EF4-FFF2-40B4-BE49-F238E27FC236}">
                  <a16:creationId xmlns:a16="http://schemas.microsoft.com/office/drawing/2014/main" id="{721D8C30-DB23-4A0B-8A74-BC467086477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4" name="Freeform 51">
              <a:extLst>
                <a:ext uri="{FF2B5EF4-FFF2-40B4-BE49-F238E27FC236}">
                  <a16:creationId xmlns:a16="http://schemas.microsoft.com/office/drawing/2014/main" id="{01AD00CA-8BC7-4B62-AC64-03851855A7A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5" name="Freeform 52">
              <a:extLst>
                <a:ext uri="{FF2B5EF4-FFF2-40B4-BE49-F238E27FC236}">
                  <a16:creationId xmlns:a16="http://schemas.microsoft.com/office/drawing/2014/main" id="{BC957590-E3D7-48BF-A1DF-73DCD767385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6" name="Freeform 53">
              <a:extLst>
                <a:ext uri="{FF2B5EF4-FFF2-40B4-BE49-F238E27FC236}">
                  <a16:creationId xmlns:a16="http://schemas.microsoft.com/office/drawing/2014/main" id="{9BC2125B-AF0E-4411-AFA7-3F79B873BFB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7" name="Freeform 54">
              <a:extLst>
                <a:ext uri="{FF2B5EF4-FFF2-40B4-BE49-F238E27FC236}">
                  <a16:creationId xmlns:a16="http://schemas.microsoft.com/office/drawing/2014/main" id="{1E5BE33C-9675-423A-802C-0A789DB185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8" name="Freeform 55">
              <a:extLst>
                <a:ext uri="{FF2B5EF4-FFF2-40B4-BE49-F238E27FC236}">
                  <a16:creationId xmlns:a16="http://schemas.microsoft.com/office/drawing/2014/main" id="{FB04A8AC-9DA2-4FB3-985A-DD8E6439135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9" name="Freeform 56">
              <a:extLst>
                <a:ext uri="{FF2B5EF4-FFF2-40B4-BE49-F238E27FC236}">
                  <a16:creationId xmlns:a16="http://schemas.microsoft.com/office/drawing/2014/main" id="{F365BB87-C861-4F40-A844-477BAA1EAA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0" name="Freeform 57">
              <a:extLst>
                <a:ext uri="{FF2B5EF4-FFF2-40B4-BE49-F238E27FC236}">
                  <a16:creationId xmlns:a16="http://schemas.microsoft.com/office/drawing/2014/main" id="{8B7E2806-AAFA-45B5-B801-55C79A9277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1" name="Freeform 58">
              <a:extLst>
                <a:ext uri="{FF2B5EF4-FFF2-40B4-BE49-F238E27FC236}">
                  <a16:creationId xmlns:a16="http://schemas.microsoft.com/office/drawing/2014/main" id="{7A49B80F-B4C0-4F31-9238-8123D3E20D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2" name="Freeform 59">
              <a:extLst>
                <a:ext uri="{FF2B5EF4-FFF2-40B4-BE49-F238E27FC236}">
                  <a16:creationId xmlns:a16="http://schemas.microsoft.com/office/drawing/2014/main" id="{9C60C45F-865F-4118-A4B0-174C696B472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3" name="Freeform 60">
              <a:extLst>
                <a:ext uri="{FF2B5EF4-FFF2-40B4-BE49-F238E27FC236}">
                  <a16:creationId xmlns:a16="http://schemas.microsoft.com/office/drawing/2014/main" id="{15FBF980-B96C-472B-A46B-A731CA164E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4" name="Freeform 61">
              <a:extLst>
                <a:ext uri="{FF2B5EF4-FFF2-40B4-BE49-F238E27FC236}">
                  <a16:creationId xmlns:a16="http://schemas.microsoft.com/office/drawing/2014/main" id="{64F1DD18-05EE-4F9F-9E6B-E03C4C500F2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5" name="Freeform 62">
              <a:extLst>
                <a:ext uri="{FF2B5EF4-FFF2-40B4-BE49-F238E27FC236}">
                  <a16:creationId xmlns:a16="http://schemas.microsoft.com/office/drawing/2014/main" id="{6051CC00-BFF2-4334-9855-62AD588546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6" name="Freeform 63">
              <a:extLst>
                <a:ext uri="{FF2B5EF4-FFF2-40B4-BE49-F238E27FC236}">
                  <a16:creationId xmlns:a16="http://schemas.microsoft.com/office/drawing/2014/main" id="{905DD261-B224-46ED-8CEE-E8D180BA4B7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7" name="Freeform 64">
              <a:extLst>
                <a:ext uri="{FF2B5EF4-FFF2-40B4-BE49-F238E27FC236}">
                  <a16:creationId xmlns:a16="http://schemas.microsoft.com/office/drawing/2014/main" id="{A23129DF-0296-4CA9-9723-124682F0A7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8" name="Freeform 65">
              <a:extLst>
                <a:ext uri="{FF2B5EF4-FFF2-40B4-BE49-F238E27FC236}">
                  <a16:creationId xmlns:a16="http://schemas.microsoft.com/office/drawing/2014/main" id="{A2A2BF8E-DA3A-4AC0-B7EB-7CAABFC9E6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9" name="Freeform 66">
              <a:extLst>
                <a:ext uri="{FF2B5EF4-FFF2-40B4-BE49-F238E27FC236}">
                  <a16:creationId xmlns:a16="http://schemas.microsoft.com/office/drawing/2014/main" id="{BEBFC1A4-92B9-418F-A0A9-2E210A37BCF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0" name="Freeform 67">
              <a:extLst>
                <a:ext uri="{FF2B5EF4-FFF2-40B4-BE49-F238E27FC236}">
                  <a16:creationId xmlns:a16="http://schemas.microsoft.com/office/drawing/2014/main" id="{A28B9FD0-8354-4DD6-856A-157C5F8768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1" name="Freeform 68">
              <a:extLst>
                <a:ext uri="{FF2B5EF4-FFF2-40B4-BE49-F238E27FC236}">
                  <a16:creationId xmlns:a16="http://schemas.microsoft.com/office/drawing/2014/main" id="{83D3DEEE-A610-48BE-BADD-6BA188B5B8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2" name="Freeform 69">
              <a:extLst>
                <a:ext uri="{FF2B5EF4-FFF2-40B4-BE49-F238E27FC236}">
                  <a16:creationId xmlns:a16="http://schemas.microsoft.com/office/drawing/2014/main" id="{463C7ADB-C654-4D24-9055-0B6003A770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3" name="Freeform 70">
              <a:extLst>
                <a:ext uri="{FF2B5EF4-FFF2-40B4-BE49-F238E27FC236}">
                  <a16:creationId xmlns:a16="http://schemas.microsoft.com/office/drawing/2014/main" id="{40CF3793-E792-4DB3-8064-4B43F4706A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</p:grpSp>
      <p:sp>
        <p:nvSpPr>
          <p:cNvPr id="18" name="Title 1"/>
          <p:cNvSpPr>
            <a:spLocks noGrp="1"/>
          </p:cNvSpPr>
          <p:nvPr userDrawn="1">
            <p:ph type="ctrTitle"/>
          </p:nvPr>
        </p:nvSpPr>
        <p:spPr>
          <a:xfrm>
            <a:off x="944880" y="2158329"/>
            <a:ext cx="4783882" cy="860400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Subtitle 2"/>
          <p:cNvSpPr>
            <a:spLocks noGrp="1"/>
          </p:cNvSpPr>
          <p:nvPr userDrawn="1">
            <p:ph type="subTitle" idx="1"/>
          </p:nvPr>
        </p:nvSpPr>
        <p:spPr>
          <a:xfrm>
            <a:off x="945072" y="3200329"/>
            <a:ext cx="4808028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4A731D0-020D-4D8E-955D-2354AF0FE452}"/>
              </a:ext>
            </a:extLst>
          </p:cNvPr>
          <p:cNvSpPr/>
          <p:nvPr userDrawn="1"/>
        </p:nvSpPr>
        <p:spPr>
          <a:xfrm>
            <a:off x="489366" y="723658"/>
            <a:ext cx="5680945" cy="3452894"/>
          </a:xfrm>
          <a:custGeom>
            <a:avLst/>
            <a:gdLst>
              <a:gd name="connsiteX0" fmla="*/ 8749 w 5680945"/>
              <a:gd name="connsiteY0" fmla="*/ 1021520 h 3452894"/>
              <a:gd name="connsiteX1" fmla="*/ 8749 w 5680945"/>
              <a:gd name="connsiteY1" fmla="*/ 3164181 h 3452894"/>
              <a:gd name="connsiteX2" fmla="*/ 151414 w 5680945"/>
              <a:gd name="connsiteY2" fmla="*/ 3164181 h 3452894"/>
              <a:gd name="connsiteX3" fmla="*/ 151414 w 5680945"/>
              <a:gd name="connsiteY3" fmla="*/ 1140155 h 3452894"/>
              <a:gd name="connsiteX4" fmla="*/ 5534897 w 5680945"/>
              <a:gd name="connsiteY4" fmla="*/ 179294 h 3452894"/>
              <a:gd name="connsiteX5" fmla="*/ 5534897 w 5680945"/>
              <a:gd name="connsiteY5" fmla="*/ 3306846 h 3452894"/>
              <a:gd name="connsiteX6" fmla="*/ 864624 w 5680945"/>
              <a:gd name="connsiteY6" fmla="*/ 3306846 h 3452894"/>
              <a:gd name="connsiteX7" fmla="*/ 864624 w 5680945"/>
              <a:gd name="connsiteY7" fmla="*/ 3449395 h 3452894"/>
              <a:gd name="connsiteX8" fmla="*/ 5677562 w 5680945"/>
              <a:gd name="connsiteY8" fmla="*/ 3449395 h 3452894"/>
              <a:gd name="connsiteX9" fmla="*/ 5677562 w 5680945"/>
              <a:gd name="connsiteY9" fmla="*/ 8749 h 3452894"/>
              <a:gd name="connsiteX10" fmla="*/ 8749 w 5680945"/>
              <a:gd name="connsiteY10" fmla="*/ 1021520 h 345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80945" h="3452894">
                <a:moveTo>
                  <a:pt x="8749" y="1021520"/>
                </a:moveTo>
                <a:lnTo>
                  <a:pt x="8749" y="3164181"/>
                </a:lnTo>
                <a:lnTo>
                  <a:pt x="151414" y="3164181"/>
                </a:lnTo>
                <a:lnTo>
                  <a:pt x="151414" y="1140155"/>
                </a:lnTo>
                <a:lnTo>
                  <a:pt x="5534897" y="179294"/>
                </a:lnTo>
                <a:lnTo>
                  <a:pt x="5534897" y="3306846"/>
                </a:lnTo>
                <a:lnTo>
                  <a:pt x="864624" y="3306846"/>
                </a:lnTo>
                <a:lnTo>
                  <a:pt x="864624" y="3449395"/>
                </a:lnTo>
                <a:lnTo>
                  <a:pt x="5677562" y="3449395"/>
                </a:lnTo>
                <a:lnTo>
                  <a:pt x="5677562" y="8749"/>
                </a:lnTo>
                <a:lnTo>
                  <a:pt x="8749" y="1021520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5324C54-B75E-4AC0-90C2-FA558C7716F7}"/>
              </a:ext>
            </a:extLst>
          </p:cNvPr>
          <p:cNvSpPr/>
          <p:nvPr/>
        </p:nvSpPr>
        <p:spPr>
          <a:xfrm>
            <a:off x="489366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AA95478-C099-485F-AD95-A617656C6C7C}"/>
              </a:ext>
            </a:extLst>
          </p:cNvPr>
          <p:cNvSpPr/>
          <p:nvPr/>
        </p:nvSpPr>
        <p:spPr>
          <a:xfrm>
            <a:off x="774697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65680A1-86D1-44C2-AA38-0DF5735F1F26}"/>
              </a:ext>
            </a:extLst>
          </p:cNvPr>
          <p:cNvSpPr/>
          <p:nvPr/>
        </p:nvSpPr>
        <p:spPr>
          <a:xfrm>
            <a:off x="1059910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76" name="Group 4">
            <a:extLst>
              <a:ext uri="{FF2B5EF4-FFF2-40B4-BE49-F238E27FC236}">
                <a16:creationId xmlns:a16="http://schemas.microsoft.com/office/drawing/2014/main" id="{9D60B6B0-F7ED-4B9F-A77C-632AC4EA661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77" name="Freeform 5">
              <a:extLst>
                <a:ext uri="{FF2B5EF4-FFF2-40B4-BE49-F238E27FC236}">
                  <a16:creationId xmlns:a16="http://schemas.microsoft.com/office/drawing/2014/main" id="{CC1B45B9-64DF-4C5B-9711-FA69AD5370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8" name="Freeform 6">
              <a:extLst>
                <a:ext uri="{FF2B5EF4-FFF2-40B4-BE49-F238E27FC236}">
                  <a16:creationId xmlns:a16="http://schemas.microsoft.com/office/drawing/2014/main" id="{BA55CB73-EE25-43B6-9720-855E16C4B15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742945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95A2BE92-ABF7-4A82-BC35-00F28F500FED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609917" y="1137920"/>
            <a:ext cx="4957505" cy="4267457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DA81FCAA-64D2-4A9C-B16E-9C4E3BB431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33461" y="3813288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03CDC117-35F2-47B2-85B2-29CB8EE7E0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33461" y="4055931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 to go here</a:t>
            </a:r>
            <a:endParaRPr lang="en-GB" dirty="0"/>
          </a:p>
        </p:txBody>
      </p:sp>
      <p:sp>
        <p:nvSpPr>
          <p:cNvPr id="14" name="Picture Placeholder 19">
            <a:extLst>
              <a:ext uri="{FF2B5EF4-FFF2-40B4-BE49-F238E27FC236}">
                <a16:creationId xmlns:a16="http://schemas.microsoft.com/office/drawing/2014/main" id="{00A15EA9-2372-4E06-83C2-1E13AB1FA62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23007" y="3578083"/>
            <a:ext cx="778959" cy="778959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B83DAE-9FEB-4E9C-85BA-A34BD23927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3008" y="1137920"/>
            <a:ext cx="5465425" cy="37380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Key Takeaways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C1ABE303-7041-4312-AD03-0E872AEF99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23008" y="1635009"/>
            <a:ext cx="5465425" cy="161155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Content EY Interstate Light, 16pt, Lorem ipsum dolor, 12pt, </a:t>
            </a:r>
            <a:r>
              <a:rPr lang="en-US" dirty="0" err="1"/>
              <a:t>Utinam</a:t>
            </a:r>
            <a:r>
              <a:rPr lang="en-US" dirty="0"/>
              <a:t>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 </a:t>
            </a:r>
            <a:r>
              <a:rPr lang="en-US" dirty="0" err="1"/>
              <a:t>sead</a:t>
            </a:r>
            <a:r>
              <a:rPr lang="en-US" dirty="0"/>
              <a:t>. </a:t>
            </a:r>
            <a:r>
              <a:rPr lang="en-US" dirty="0" err="1"/>
              <a:t>Putant</a:t>
            </a:r>
            <a:r>
              <a:rPr lang="en-US" dirty="0"/>
              <a:t> </a:t>
            </a:r>
            <a:r>
              <a:rPr lang="en-US" dirty="0" err="1"/>
              <a:t>probatus</a:t>
            </a:r>
            <a:r>
              <a:rPr lang="en-US" dirty="0"/>
              <a:t> id vis, ad his </a:t>
            </a:r>
            <a:r>
              <a:rPr lang="en-US" dirty="0" err="1"/>
              <a:t>meis</a:t>
            </a:r>
            <a:r>
              <a:rPr lang="en-US" dirty="0"/>
              <a:t> </a:t>
            </a:r>
            <a:r>
              <a:rPr lang="en-US" dirty="0" err="1"/>
              <a:t>habemus</a:t>
            </a:r>
            <a:r>
              <a:rPr lang="en-US" dirty="0"/>
              <a:t> </a:t>
            </a:r>
            <a:r>
              <a:rPr lang="en-US" dirty="0" err="1"/>
              <a:t>repudiare</a:t>
            </a:r>
            <a:r>
              <a:rPr lang="en-US" dirty="0"/>
              <a:t>, has an </a:t>
            </a:r>
            <a:r>
              <a:rPr lang="en-US" dirty="0" err="1"/>
              <a:t>pericula</a:t>
            </a:r>
            <a:r>
              <a:rPr lang="en-US" dirty="0"/>
              <a:t> </a:t>
            </a:r>
            <a:r>
              <a:rPr lang="en-US" dirty="0" err="1"/>
              <a:t>tractatos</a:t>
            </a:r>
            <a:r>
              <a:rPr lang="en-US" dirty="0"/>
              <a:t>.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debitis</a:t>
            </a:r>
            <a:r>
              <a:rPr lang="en-US" dirty="0"/>
              <a:t> </a:t>
            </a:r>
            <a:r>
              <a:rPr lang="en-US" dirty="0" err="1"/>
              <a:t>dissentias</a:t>
            </a:r>
            <a:r>
              <a:rPr lang="en-US" dirty="0"/>
              <a:t> ad. </a:t>
            </a:r>
            <a:r>
              <a:rPr lang="en-US" dirty="0" err="1"/>
              <a:t>Patrioque</a:t>
            </a:r>
            <a:r>
              <a:rPr lang="en-US" dirty="0"/>
              <a:t> </a:t>
            </a:r>
            <a:r>
              <a:rPr lang="en-US" dirty="0" err="1"/>
              <a:t>voluptatum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ex, id </a:t>
            </a:r>
            <a:r>
              <a:rPr lang="en-US" dirty="0" err="1"/>
              <a:t>admodum</a:t>
            </a:r>
            <a:r>
              <a:rPr lang="en-US" dirty="0"/>
              <a:t>.</a:t>
            </a:r>
          </a:p>
          <a:p>
            <a:pPr lvl="0"/>
            <a:endParaRPr lang="en-US" dirty="0"/>
          </a:p>
        </p:txBody>
      </p:sp>
      <p:sp>
        <p:nvSpPr>
          <p:cNvPr id="20" name="Line 10">
            <a:extLst>
              <a:ext uri="{FF2B5EF4-FFF2-40B4-BE49-F238E27FC236}">
                <a16:creationId xmlns:a16="http://schemas.microsoft.com/office/drawing/2014/main" id="{B69EB865-6B86-419B-923C-F7DDC68C9C66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661012-3455-4F88-94AD-14869D2D5405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86AD1DFC-053D-4B86-B715-9C611EC38679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1FBA45-9D10-4CA1-B5FE-DF08BC4B79D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1C45D8-BA71-4A92-82B2-C059AF6B670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62807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DA9741B6-D337-4A18-8ECB-FB21A6953E4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356C28-34FC-48BD-943E-82B485EB0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18" y="1137920"/>
            <a:ext cx="10978515" cy="49479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369FE1-2141-4E78-8B01-84E57EEFE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63E5D-D4D4-47A0-B3D2-9C348E301267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4482B3-B946-42D6-98EA-72EE48EEB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2DD5AC-66F0-425C-A9DE-048451319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595167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9120" y="1"/>
            <a:ext cx="3999231" cy="6156104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9" y="294200"/>
            <a:ext cx="7444422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918" y="1137921"/>
            <a:ext cx="7299642" cy="873760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9918" y="2311401"/>
            <a:ext cx="3580117" cy="3844704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C7BD71A-882B-40FB-A05F-48ECC69FF73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29443" y="2311401"/>
            <a:ext cx="3580117" cy="1254759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87D58C8-1517-42AA-8B2A-E449A3F6F02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29443" y="4236721"/>
            <a:ext cx="3580117" cy="1944160"/>
          </a:xfrm>
        </p:spPr>
        <p:txBody>
          <a:bodyPr numCol="1"/>
          <a:lstStyle>
            <a:lvl1pPr marL="0" indent="0">
              <a:buNone/>
              <a:defRPr sz="18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Quote</a:t>
            </a:r>
          </a:p>
        </p:txBody>
      </p:sp>
      <p:sp>
        <p:nvSpPr>
          <p:cNvPr id="23" name="Line 10">
            <a:extLst>
              <a:ext uri="{FF2B5EF4-FFF2-40B4-BE49-F238E27FC236}">
                <a16:creationId xmlns:a16="http://schemas.microsoft.com/office/drawing/2014/main" id="{E820DC59-E206-4DC0-9012-584F8EBAF73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7723854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73C7F4-1F66-48B4-8A7F-96C64986A20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E49E8CE-5235-4494-B0FD-9ECC8206E96E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8F1198-1F5C-4C8B-A7E4-2658430FBCF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EA2D1B-5973-42E9-87B4-02C40C0EF1B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682872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384460" cy="6857999"/>
          </a:xfrm>
        </p:spPr>
        <p:txBody>
          <a:bodyPr/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5294" y="294200"/>
            <a:ext cx="8892000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95293" y="1137921"/>
            <a:ext cx="2742882" cy="5018184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727083" y="1137921"/>
            <a:ext cx="2803842" cy="5018184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FF4A6F8-D9C6-4FEE-9324-5200D308BB1F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8819832" y="1137921"/>
            <a:ext cx="2768600" cy="2796151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9" name="Line 10">
            <a:extLst>
              <a:ext uri="{FF2B5EF4-FFF2-40B4-BE49-F238E27FC236}">
                <a16:creationId xmlns:a16="http://schemas.microsoft.com/office/drawing/2014/main" id="{B63A7CBA-3151-452E-BD2F-D3E65CE1595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695294" y="907750"/>
            <a:ext cx="8892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571DE-086F-444C-976E-D386CED54CF9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CFB1ADCF-7548-48F2-B4E3-18B2C0EE8460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178D09-F6E9-4981-B6E0-209D099207E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E170B6-45D3-4E0A-A799-1F973EAAC5E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020724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F291EB0-15F5-4E9A-A38B-CE3AC1452E21}"/>
              </a:ext>
            </a:extLst>
          </p:cNvPr>
          <p:cNvSpPr txBox="1">
            <a:spLocks/>
          </p:cNvSpPr>
          <p:nvPr userDrawn="1"/>
        </p:nvSpPr>
        <p:spPr>
          <a:xfrm>
            <a:off x="477351" y="1488927"/>
            <a:ext cx="2338388" cy="858838"/>
          </a:xfrm>
          <a:prstGeom prst="rect">
            <a:avLst/>
          </a:prstGeom>
        </p:spPr>
        <p:txBody>
          <a:bodyPr/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1200" dirty="0">
                <a:solidFill>
                  <a:schemeClr val="tx2"/>
                </a:solidFill>
                <a:latin typeface="Georgia" panose="02040502050405020303" pitchFamily="18" charset="0"/>
              </a:rPr>
              <a:t>“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B5D2AC0-B4F7-4455-9AE0-201966050A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3350" y="2526765"/>
            <a:ext cx="5292000" cy="1800000"/>
          </a:xfrm>
        </p:spPr>
        <p:txBody>
          <a:bodyPr lIns="90000" tIns="46800" rIns="90000" bIns="46800"/>
          <a:lstStyle>
            <a:lvl1pPr marL="0" indent="0">
              <a:buNone/>
              <a:defRPr lang="en-US" sz="2800" dirty="0" smtClean="0">
                <a:latin typeface="Georgia" panose="02040502050405020303" pitchFamily="18" charset="0"/>
              </a:defRPr>
            </a:lvl1pPr>
          </a:lstStyle>
          <a:p>
            <a:pPr marL="356616" lvl="0" indent="-356616">
              <a:spcBef>
                <a:spcPts val="0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1BA83A2-78F0-4F7E-836B-9B4B87820F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3350" y="4632765"/>
            <a:ext cx="5292000" cy="316838"/>
          </a:xfrm>
        </p:spPr>
        <p:txBody>
          <a:bodyPr lIns="90000" tIns="46800" rIns="90000" bIns="46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600" kern="1200" dirty="0" smtClean="0">
                <a:solidFill>
                  <a:srgbClr val="2E2E38"/>
                </a:solidFill>
                <a:latin typeface="+mn-lt"/>
                <a:ea typeface="+mn-ea"/>
                <a:cs typeface="+mn-cs"/>
              </a:defRPr>
            </a:lvl1pPr>
            <a:lvl2pPr marL="356616" indent="0">
              <a:buNone/>
              <a:defRPr lang="en-US" sz="20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600" smtClean="0">
                <a:latin typeface="+mn-lt"/>
              </a:defRPr>
            </a:lvl4pPr>
            <a:lvl5pPr>
              <a:defRPr lang="en-IN" sz="1600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Name Surname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34CE9DD-CE12-4D9F-8FD6-A2522F36C8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3350" y="4971442"/>
            <a:ext cx="5292000" cy="316838"/>
          </a:xfrm>
        </p:spPr>
        <p:txBody>
          <a:bodyPr lIns="90000" tIns="46800" rIns="90000" bIns="46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600" kern="1200" dirty="0" smtClean="0">
                <a:solidFill>
                  <a:srgbClr val="2E2E38"/>
                </a:solidFill>
                <a:latin typeface="+mn-lt"/>
                <a:ea typeface="+mn-ea"/>
                <a:cs typeface="+mn-cs"/>
              </a:defRPr>
            </a:lvl1pPr>
            <a:lvl2pPr marL="356616" indent="0">
              <a:buNone/>
              <a:defRPr lang="en-US" sz="20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600" smtClean="0">
                <a:latin typeface="+mn-lt"/>
              </a:defRPr>
            </a:lvl4pPr>
            <a:lvl5pPr>
              <a:defRPr lang="en-IN" sz="1600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Job Title</a:t>
            </a:r>
          </a:p>
        </p:txBody>
      </p:sp>
    </p:spTree>
    <p:extLst>
      <p:ext uri="{BB962C8B-B14F-4D97-AF65-F5344CB8AC3E}">
        <p14:creationId xmlns:p14="http://schemas.microsoft.com/office/powerpoint/2010/main" val="10223233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E28D7EA5-A532-4D8B-9984-8F3D1FEA98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53175" y="2060235"/>
            <a:ext cx="5292000" cy="3025522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2800" dirty="0" smtClean="0">
                <a:latin typeface="Georgia" panose="02040502050405020303" pitchFamily="18" charset="0"/>
              </a:defRPr>
            </a:lvl1pPr>
          </a:lstStyle>
          <a:p>
            <a:pPr marL="356616" lvl="0" indent="-356616" algn="ctr">
              <a:spcBef>
                <a:spcPts val="0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9F9B9C3C-16F2-40B2-A460-0480520ECF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3175" y="5506678"/>
            <a:ext cx="5292000" cy="31683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1600" dirty="0" smtClean="0">
                <a:solidFill>
                  <a:srgbClr val="2E2E38"/>
                </a:solidFill>
                <a:latin typeface="+mn-lt"/>
              </a:defRPr>
            </a:lvl1pPr>
          </a:lstStyle>
          <a:p>
            <a:pPr marL="356616" lvl="0" indent="-356616" algn="ctr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Name Surname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E04541C-CC5D-4455-8271-73223AE0A8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3175" y="5818717"/>
            <a:ext cx="5292000" cy="316838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 algn="ctr">
              <a:buNone/>
              <a:defRPr lang="en-US" sz="1600" dirty="0" smtClean="0">
                <a:solidFill>
                  <a:srgbClr val="2E2E38"/>
                </a:solidFill>
                <a:latin typeface="+mn-lt"/>
              </a:defRPr>
            </a:lvl1pPr>
          </a:lstStyle>
          <a:p>
            <a:pPr marL="356616" lvl="0" indent="-356616" algn="ctr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Job Title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FBD672D3-B116-471A-8511-D80D5D920D93}"/>
              </a:ext>
            </a:extLst>
          </p:cNvPr>
          <p:cNvSpPr txBox="1">
            <a:spLocks/>
          </p:cNvSpPr>
          <p:nvPr userDrawn="1"/>
        </p:nvSpPr>
        <p:spPr>
          <a:xfrm>
            <a:off x="4929981" y="979787"/>
            <a:ext cx="2338388" cy="8826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1200" dirty="0">
                <a:solidFill>
                  <a:schemeClr val="tx2"/>
                </a:solidFill>
                <a:latin typeface="Georgia" panose="02040502050405020303" pitchFamily="18" charset="0"/>
              </a:rPr>
              <a:t>“ </a:t>
            </a:r>
          </a:p>
        </p:txBody>
      </p:sp>
    </p:spTree>
    <p:extLst>
      <p:ext uri="{BB962C8B-B14F-4D97-AF65-F5344CB8AC3E}">
        <p14:creationId xmlns:p14="http://schemas.microsoft.com/office/powerpoint/2010/main" val="2405671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48175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D9F631-BCA2-47E9-B382-A1254CE49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9080-1DFC-4303-893C-6B8A3FEC05E8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D1872-1F65-44DE-8D43-3328C27B5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6C50CF-7368-4D25-B2B5-360BA59E7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275264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0052CFA6-7CF5-41BD-9D94-2D0DAE108428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835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IN" dirty="0"/>
              <a:t>Video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43830C-23AE-48E4-B9DE-E91E6CE0B8B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8381BA6-C3FD-495B-9B56-A30783EC7416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F742A9-BF69-4BF2-966C-3D76FC687FB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65F912-EBE8-413B-A241-0FB3A540BA8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60343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7B5C6B-B98B-4A4C-A8A7-B006989B5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C88E1-FE33-48AD-9218-9258D62CDCC4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EF6675-2050-4038-B9E1-B80DB63D7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A4D6F3-1431-4069-B814-255846677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897971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ocused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97186E-D73E-46D0-965A-D83686BA7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8F4A-3FA1-4A64-AE77-2254BB85F3D2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EF40EA-FE63-4D50-8C90-EC25A860C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7420B-CF82-4784-8E9C-5C496E27C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850839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Standard slide</a:t>
            </a:r>
            <a:endParaRPr lang="en-GB" dirty="0"/>
          </a:p>
        </p:txBody>
      </p:sp>
      <p:sp>
        <p:nvSpPr>
          <p:cNvPr id="80" name="Line 10">
            <a:extLst>
              <a:ext uri="{FF2B5EF4-FFF2-40B4-BE49-F238E27FC236}">
                <a16:creationId xmlns:a16="http://schemas.microsoft.com/office/drawing/2014/main" id="{EF8E9275-C0E0-4ABA-8699-73E5E292EC8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D5E823-546D-4100-9D33-42F450A38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9E02A-78D6-48B7-A389-464ED573BA5D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EEA008-3E80-49A8-A128-C1EEB8A02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192330-2E70-49F4-A5DA-F82320E70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03271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648" y="1869440"/>
            <a:ext cx="5393208" cy="4256075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9632" y="1869440"/>
            <a:ext cx="5393208" cy="4256075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918" y="1137920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199632" y="1137920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Line 10">
            <a:extLst>
              <a:ext uri="{FF2B5EF4-FFF2-40B4-BE49-F238E27FC236}">
                <a16:creationId xmlns:a16="http://schemas.microsoft.com/office/drawing/2014/main" id="{9773E7D9-2434-4381-A00D-27B62C08673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3CD3F7-62DC-4CC4-8F34-C353DB087D7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29E1942-EB53-47E3-BCA7-F99D05C795EC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D2EC01-3D34-4D32-9B76-5269D1AA465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BE1C2B-4DA4-468F-9976-85F6CBF82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027327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28F8CDB-776D-4811-AE2C-217236ECDEC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27180" y="0"/>
            <a:ext cx="5971170" cy="6858000"/>
          </a:xfrm>
        </p:spPr>
        <p:txBody>
          <a:bodyPr/>
          <a:lstStyle/>
          <a:p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6E96BA-E9E4-496B-8CA5-6DA27B8AD7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9705" y="2578743"/>
            <a:ext cx="4537959" cy="1055708"/>
          </a:xfrm>
        </p:spPr>
        <p:txBody>
          <a:bodyPr/>
          <a:lstStyle>
            <a:lvl1pPr marL="0" indent="0">
              <a:buNone/>
              <a:defRPr sz="3000"/>
            </a:lvl1pPr>
          </a:lstStyle>
          <a:p>
            <a:pPr lvl="0"/>
            <a:r>
              <a:rPr lang="en-IN" dirty="0"/>
              <a:t>Chapter Title</a:t>
            </a:r>
          </a:p>
          <a:p>
            <a:pPr lvl="0"/>
            <a:r>
              <a:rPr lang="en-IN" dirty="0"/>
              <a:t>EY Interstate Light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173C8A3-BA2F-497B-A214-45B02D73AF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9705" y="3840384"/>
            <a:ext cx="4537959" cy="1055708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IN" dirty="0"/>
              <a:t>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EABBDA-A77F-45A2-9996-90CD0EE5C38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1057AB47-DE48-402E-B5B7-CB9A0D0B7D44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883B36-3BA3-42B4-A811-65C0AF01A86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D9C98C-F30E-45BC-A1D9-67DB57119DC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824980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7C43D-4F1B-43DA-A0C6-DA6B6708E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2800" y="2851522"/>
            <a:ext cx="4447800" cy="1202318"/>
          </a:xfrm>
        </p:spPr>
        <p:txBody>
          <a:bodyPr vert="horz" lIns="0" tIns="0" rIns="0" bIns="0" rtlCol="0" anchor="ctr" anchorCtr="0">
            <a:noAutofit/>
          </a:bodyPr>
          <a:lstStyle>
            <a:lvl1pPr marL="0" indent="0">
              <a:buNone/>
              <a:defRPr kumimoji="0" lang="en-IN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EYInterstate Light" panose="02000506000000020004" pitchFamily="2" charset="0"/>
                <a:ea typeface="+mj-ea"/>
                <a:cs typeface="+mj-cs"/>
              </a:defRPr>
            </a:lvl1pPr>
          </a:lstStyle>
          <a:p>
            <a:pPr marL="356616" marR="0" lvl="0" indent="-356616" defTabSz="1007887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Chapter Title</a:t>
            </a:r>
            <a:endParaRPr lang="en-IN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0C2D9D-B0D7-494E-9184-FCD6E94AACE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6A95EDC0-9791-477B-BA1D-1692FE9BFBAA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7FD91A-AB40-450B-8784-9A5D99C62D8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CE5F90-7113-4FA1-AFCF-3BC8EF01000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2880889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D5388A-86DF-494E-B137-EE20B7E1C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BADE3-2F67-4EB8-B1F9-B00F8B809757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97E548-6FF4-4D89-ADE0-60181F536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0B0A8B-D001-432B-877C-21558412B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848862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311815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778011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56">
            <a:extLst>
              <a:ext uri="{FF2B5EF4-FFF2-40B4-BE49-F238E27FC236}">
                <a16:creationId xmlns:a16="http://schemas.microsoft.com/office/drawing/2014/main" id="{13A7AC18-CF42-4EC5-8D40-441EAE30A06C}"/>
              </a:ext>
            </a:extLst>
          </p:cNvPr>
          <p:cNvSpPr/>
          <p:nvPr userDrawn="1"/>
        </p:nvSpPr>
        <p:spPr>
          <a:xfrm>
            <a:off x="498115" y="795662"/>
            <a:ext cx="4930412" cy="3581484"/>
          </a:xfrm>
          <a:custGeom>
            <a:avLst/>
            <a:gdLst>
              <a:gd name="connsiteX0" fmla="*/ 4238387 w 4257675"/>
              <a:gd name="connsiteY0" fmla="*/ 0 h 3092804"/>
              <a:gd name="connsiteX1" fmla="*/ 4257675 w 4257675"/>
              <a:gd name="connsiteY1" fmla="*/ 0 h 3092804"/>
              <a:gd name="connsiteX2" fmla="*/ 4257675 w 4257675"/>
              <a:gd name="connsiteY2" fmla="*/ 3092804 h 3092804"/>
              <a:gd name="connsiteX3" fmla="*/ 0 w 4257675"/>
              <a:gd name="connsiteY3" fmla="*/ 3092804 h 3092804"/>
              <a:gd name="connsiteX4" fmla="*/ 0 w 4257675"/>
              <a:gd name="connsiteY4" fmla="*/ 747342 h 309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5" h="3092804">
                <a:moveTo>
                  <a:pt x="4238387" y="0"/>
                </a:moveTo>
                <a:lnTo>
                  <a:pt x="4257675" y="0"/>
                </a:lnTo>
                <a:lnTo>
                  <a:pt x="4257675" y="3092804"/>
                </a:lnTo>
                <a:lnTo>
                  <a:pt x="0" y="3092804"/>
                </a:lnTo>
                <a:lnTo>
                  <a:pt x="0" y="747342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75504" y="1954221"/>
            <a:ext cx="4328932" cy="979702"/>
          </a:xfr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775504" y="3046158"/>
            <a:ext cx="4328932" cy="1046323"/>
          </a:xfrm>
        </p:spPr>
        <p:txBody>
          <a:bodyPr/>
          <a:lstStyle>
            <a:lvl1pPr marL="0" indent="0" algn="l">
              <a:spcAft>
                <a:spcPts val="1200"/>
              </a:spcAft>
              <a:buNone/>
              <a:defRPr sz="2000">
                <a:solidFill>
                  <a:schemeClr val="bg1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 b="1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3BD223-2224-476C-AB5C-300C248C1618}"/>
              </a:ext>
            </a:extLst>
          </p:cNvPr>
          <p:cNvCxnSpPr>
            <a:cxnSpLocks/>
          </p:cNvCxnSpPr>
          <p:nvPr userDrawn="1"/>
        </p:nvCxnSpPr>
        <p:spPr>
          <a:xfrm>
            <a:off x="1333184" y="5709060"/>
            <a:ext cx="8122101" cy="0"/>
          </a:xfrm>
          <a:prstGeom prst="line">
            <a:avLst/>
          </a:prstGeom>
          <a:ln>
            <a:solidFill>
              <a:srgbClr val="8282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51B4C43-E5F8-400E-A971-58A3766B1BF0}"/>
              </a:ext>
            </a:extLst>
          </p:cNvPr>
          <p:cNvSpPr txBox="1"/>
          <p:nvPr userDrawn="1"/>
        </p:nvSpPr>
        <p:spPr>
          <a:xfrm>
            <a:off x="461984" y="5605200"/>
            <a:ext cx="1045073" cy="19758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200" dirty="0">
                <a:solidFill>
                  <a:srgbClr val="828290"/>
                </a:solidFill>
                <a:latin typeface="EYInterstate Light" panose="02000506000000020004" pitchFamily="2" charset="0"/>
              </a:rPr>
              <a:t>Written by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A9465B6B-DFD4-4E0C-9ACE-E88CA22204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3184" y="6019189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1F2ED22-5637-4AB8-ABD8-3693A6EA55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3184" y="6216807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  <a:endParaRPr lang="en-GB" dirty="0"/>
          </a:p>
        </p:txBody>
      </p:sp>
      <p:sp>
        <p:nvSpPr>
          <p:cNvPr id="14" name="Picture Placeholder 19">
            <a:extLst>
              <a:ext uri="{FF2B5EF4-FFF2-40B4-BE49-F238E27FC236}">
                <a16:creationId xmlns:a16="http://schemas.microsoft.com/office/drawing/2014/main" id="{29A5E1BC-8F6B-43EF-9FF6-8242E7708BD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61983" y="5914642"/>
            <a:ext cx="576000" cy="57600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63F02F42-4916-4588-807F-4BB7367EB0E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0BD928C5-1C7D-4599-A7E9-8AB1B188C6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37C281E8-2924-471F-A849-26C37A059B4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3110043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56">
            <a:extLst>
              <a:ext uri="{FF2B5EF4-FFF2-40B4-BE49-F238E27FC236}">
                <a16:creationId xmlns:a16="http://schemas.microsoft.com/office/drawing/2014/main" id="{13A7AC18-CF42-4EC5-8D40-441EAE30A06C}"/>
              </a:ext>
            </a:extLst>
          </p:cNvPr>
          <p:cNvSpPr/>
          <p:nvPr userDrawn="1"/>
        </p:nvSpPr>
        <p:spPr>
          <a:xfrm>
            <a:off x="498115" y="795662"/>
            <a:ext cx="4930412" cy="3581484"/>
          </a:xfrm>
          <a:custGeom>
            <a:avLst/>
            <a:gdLst>
              <a:gd name="connsiteX0" fmla="*/ 4238387 w 4257675"/>
              <a:gd name="connsiteY0" fmla="*/ 0 h 3092804"/>
              <a:gd name="connsiteX1" fmla="*/ 4257675 w 4257675"/>
              <a:gd name="connsiteY1" fmla="*/ 0 h 3092804"/>
              <a:gd name="connsiteX2" fmla="*/ 4257675 w 4257675"/>
              <a:gd name="connsiteY2" fmla="*/ 3092804 h 3092804"/>
              <a:gd name="connsiteX3" fmla="*/ 0 w 4257675"/>
              <a:gd name="connsiteY3" fmla="*/ 3092804 h 3092804"/>
              <a:gd name="connsiteX4" fmla="*/ 0 w 4257675"/>
              <a:gd name="connsiteY4" fmla="*/ 747342 h 309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5" h="3092804">
                <a:moveTo>
                  <a:pt x="4238387" y="0"/>
                </a:moveTo>
                <a:lnTo>
                  <a:pt x="4257675" y="0"/>
                </a:lnTo>
                <a:lnTo>
                  <a:pt x="4257675" y="3092804"/>
                </a:lnTo>
                <a:lnTo>
                  <a:pt x="0" y="3092804"/>
                </a:lnTo>
                <a:lnTo>
                  <a:pt x="0" y="747342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75504" y="1954221"/>
            <a:ext cx="4328932" cy="979702"/>
          </a:xfr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775504" y="3046158"/>
            <a:ext cx="4328932" cy="1046323"/>
          </a:xfrm>
        </p:spPr>
        <p:txBody>
          <a:bodyPr/>
          <a:lstStyle>
            <a:lvl1pPr marL="0" indent="0" algn="l">
              <a:spcAft>
                <a:spcPts val="1200"/>
              </a:spcAft>
              <a:buNone/>
              <a:defRPr sz="2000">
                <a:solidFill>
                  <a:schemeClr val="bg1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 b="1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3BD223-2224-476C-AB5C-300C248C1618}"/>
              </a:ext>
            </a:extLst>
          </p:cNvPr>
          <p:cNvCxnSpPr>
            <a:cxnSpLocks/>
          </p:cNvCxnSpPr>
          <p:nvPr userDrawn="1"/>
        </p:nvCxnSpPr>
        <p:spPr>
          <a:xfrm>
            <a:off x="1333184" y="5709060"/>
            <a:ext cx="8122101" cy="0"/>
          </a:xfrm>
          <a:prstGeom prst="line">
            <a:avLst/>
          </a:prstGeom>
          <a:ln>
            <a:solidFill>
              <a:srgbClr val="8282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51B4C43-E5F8-400E-A971-58A3766B1BF0}"/>
              </a:ext>
            </a:extLst>
          </p:cNvPr>
          <p:cNvSpPr txBox="1"/>
          <p:nvPr userDrawn="1"/>
        </p:nvSpPr>
        <p:spPr>
          <a:xfrm>
            <a:off x="461984" y="5605200"/>
            <a:ext cx="1045073" cy="19758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200" dirty="0">
                <a:solidFill>
                  <a:srgbClr val="828290"/>
                </a:solidFill>
                <a:latin typeface="EYInterstate Light" panose="02000506000000020004" pitchFamily="2" charset="0"/>
              </a:rPr>
              <a:t>Written by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A9465B6B-DFD4-4E0C-9ACE-E88CA22204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84" y="6019189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1F2ED22-5637-4AB8-ABD8-3693A6EA55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1984" y="6216807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  <a:endParaRPr lang="en-GB" dirty="0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5CE71800-5B4B-4F94-8DA1-A2C05D9E875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58FB548F-77B7-4F42-8CF1-C53943386A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40005A69-42DA-4C6D-A41C-62C78DAFEFB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152480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roup 234">
            <a:extLst>
              <a:ext uri="{FF2B5EF4-FFF2-40B4-BE49-F238E27FC236}">
                <a16:creationId xmlns:a16="http://schemas.microsoft.com/office/drawing/2014/main" id="{5342E118-6F1D-4C46-956E-4CCCBCAA7952}"/>
              </a:ext>
            </a:extLst>
          </p:cNvPr>
          <p:cNvGrpSpPr/>
          <p:nvPr userDrawn="1"/>
        </p:nvGrpSpPr>
        <p:grpSpPr>
          <a:xfrm>
            <a:off x="498115" y="5826612"/>
            <a:ext cx="3878023" cy="570195"/>
            <a:chOff x="498115" y="5951018"/>
            <a:chExt cx="3878023" cy="570195"/>
          </a:xfrm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A22049CA-64AE-409F-988D-A7317F8AD13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9" name="Rectangle 6">
              <a:extLst>
                <a:ext uri="{FF2B5EF4-FFF2-40B4-BE49-F238E27FC236}">
                  <a16:creationId xmlns:a16="http://schemas.microsoft.com/office/drawing/2014/main" id="{E37A0A05-0A78-44A7-8873-0A1A20C871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0" name="Rectangle 7">
              <a:extLst>
                <a:ext uri="{FF2B5EF4-FFF2-40B4-BE49-F238E27FC236}">
                  <a16:creationId xmlns:a16="http://schemas.microsoft.com/office/drawing/2014/main" id="{0DEA0CBE-8527-4287-BF98-DA48947875F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1" name="Freeform 8">
              <a:extLst>
                <a:ext uri="{FF2B5EF4-FFF2-40B4-BE49-F238E27FC236}">
                  <a16:creationId xmlns:a16="http://schemas.microsoft.com/office/drawing/2014/main" id="{444058C6-612A-446E-8F68-0E5CC4CFF3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72" name="Freeform 9">
              <a:extLst>
                <a:ext uri="{FF2B5EF4-FFF2-40B4-BE49-F238E27FC236}">
                  <a16:creationId xmlns:a16="http://schemas.microsoft.com/office/drawing/2014/main" id="{1011EC31-E0C3-404F-93B3-EFD3DADC11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73" name="Freeform 10">
              <a:extLst>
                <a:ext uri="{FF2B5EF4-FFF2-40B4-BE49-F238E27FC236}">
                  <a16:creationId xmlns:a16="http://schemas.microsoft.com/office/drawing/2014/main" id="{3C9D076B-D88C-4089-8D58-9A31CFCDB02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74" name="Freeform 11">
              <a:extLst>
                <a:ext uri="{FF2B5EF4-FFF2-40B4-BE49-F238E27FC236}">
                  <a16:creationId xmlns:a16="http://schemas.microsoft.com/office/drawing/2014/main" id="{29DB43AC-B765-4ECB-B483-562473BD4A3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75" name="Freeform 12">
              <a:extLst>
                <a:ext uri="{FF2B5EF4-FFF2-40B4-BE49-F238E27FC236}">
                  <a16:creationId xmlns:a16="http://schemas.microsoft.com/office/drawing/2014/main" id="{AF1DE1B8-EA4B-4A98-A97D-BA5EEA42B1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76" name="Freeform 13">
              <a:extLst>
                <a:ext uri="{FF2B5EF4-FFF2-40B4-BE49-F238E27FC236}">
                  <a16:creationId xmlns:a16="http://schemas.microsoft.com/office/drawing/2014/main" id="{F8F60B79-7AF5-4C5E-A5EF-126F117D59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77" name="Freeform 14">
              <a:extLst>
                <a:ext uri="{FF2B5EF4-FFF2-40B4-BE49-F238E27FC236}">
                  <a16:creationId xmlns:a16="http://schemas.microsoft.com/office/drawing/2014/main" id="{0A0438AD-9937-4C25-AB9E-7F8C8CCA23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78" name="Freeform 15">
              <a:extLst>
                <a:ext uri="{FF2B5EF4-FFF2-40B4-BE49-F238E27FC236}">
                  <a16:creationId xmlns:a16="http://schemas.microsoft.com/office/drawing/2014/main" id="{6FDE2726-7032-4BE4-A420-0ECF49A32A8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79" name="Freeform 16">
              <a:extLst>
                <a:ext uri="{FF2B5EF4-FFF2-40B4-BE49-F238E27FC236}">
                  <a16:creationId xmlns:a16="http://schemas.microsoft.com/office/drawing/2014/main" id="{50C22C21-F8DB-486D-9042-765D68AE3A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0" name="Freeform 17">
              <a:extLst>
                <a:ext uri="{FF2B5EF4-FFF2-40B4-BE49-F238E27FC236}">
                  <a16:creationId xmlns:a16="http://schemas.microsoft.com/office/drawing/2014/main" id="{7F763F72-BB8F-482C-9FDA-40EDD6EE5F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1" name="Freeform 18">
              <a:extLst>
                <a:ext uri="{FF2B5EF4-FFF2-40B4-BE49-F238E27FC236}">
                  <a16:creationId xmlns:a16="http://schemas.microsoft.com/office/drawing/2014/main" id="{710F466C-6BEC-4970-9707-40D8002740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2" name="Freeform 19">
              <a:extLst>
                <a:ext uri="{FF2B5EF4-FFF2-40B4-BE49-F238E27FC236}">
                  <a16:creationId xmlns:a16="http://schemas.microsoft.com/office/drawing/2014/main" id="{3332407D-F423-41B2-985F-8A4482C61D9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3" name="Freeform 20">
              <a:extLst>
                <a:ext uri="{FF2B5EF4-FFF2-40B4-BE49-F238E27FC236}">
                  <a16:creationId xmlns:a16="http://schemas.microsoft.com/office/drawing/2014/main" id="{44E3286F-1188-47B1-8B46-3498795DF2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4" name="Freeform 21">
              <a:extLst>
                <a:ext uri="{FF2B5EF4-FFF2-40B4-BE49-F238E27FC236}">
                  <a16:creationId xmlns:a16="http://schemas.microsoft.com/office/drawing/2014/main" id="{E7BD9E0B-920A-4409-95E7-40A47107B3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5" name="Freeform 22">
              <a:extLst>
                <a:ext uri="{FF2B5EF4-FFF2-40B4-BE49-F238E27FC236}">
                  <a16:creationId xmlns:a16="http://schemas.microsoft.com/office/drawing/2014/main" id="{9D2625B8-0A5B-46EF-8302-77353AB0D3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6" name="Freeform 23">
              <a:extLst>
                <a:ext uri="{FF2B5EF4-FFF2-40B4-BE49-F238E27FC236}">
                  <a16:creationId xmlns:a16="http://schemas.microsoft.com/office/drawing/2014/main" id="{DE6C9E0E-C49B-4FBE-97F3-BB6DFAC574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7" name="Freeform 24">
              <a:extLst>
                <a:ext uri="{FF2B5EF4-FFF2-40B4-BE49-F238E27FC236}">
                  <a16:creationId xmlns:a16="http://schemas.microsoft.com/office/drawing/2014/main" id="{580801ED-9260-41DB-A0B7-5AF24B3227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8" name="Freeform 25">
              <a:extLst>
                <a:ext uri="{FF2B5EF4-FFF2-40B4-BE49-F238E27FC236}">
                  <a16:creationId xmlns:a16="http://schemas.microsoft.com/office/drawing/2014/main" id="{3A9842FB-6E95-4D11-B5B9-58C4CB82C2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89" name="Freeform 26">
              <a:extLst>
                <a:ext uri="{FF2B5EF4-FFF2-40B4-BE49-F238E27FC236}">
                  <a16:creationId xmlns:a16="http://schemas.microsoft.com/office/drawing/2014/main" id="{076538BB-C266-42BE-916B-458AF9EFB2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0" name="Freeform 27">
              <a:extLst>
                <a:ext uri="{FF2B5EF4-FFF2-40B4-BE49-F238E27FC236}">
                  <a16:creationId xmlns:a16="http://schemas.microsoft.com/office/drawing/2014/main" id="{A7C95C0F-A1E9-46B5-B9DB-284F35C728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1" name="Freeform 28">
              <a:extLst>
                <a:ext uri="{FF2B5EF4-FFF2-40B4-BE49-F238E27FC236}">
                  <a16:creationId xmlns:a16="http://schemas.microsoft.com/office/drawing/2014/main" id="{BEEA6186-B2B9-4E5E-9631-B6332C7FDB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2" name="Freeform 29">
              <a:extLst>
                <a:ext uri="{FF2B5EF4-FFF2-40B4-BE49-F238E27FC236}">
                  <a16:creationId xmlns:a16="http://schemas.microsoft.com/office/drawing/2014/main" id="{E9B00A5D-BE04-4D7D-B4A2-204E2D0E04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3" name="Freeform 30">
              <a:extLst>
                <a:ext uri="{FF2B5EF4-FFF2-40B4-BE49-F238E27FC236}">
                  <a16:creationId xmlns:a16="http://schemas.microsoft.com/office/drawing/2014/main" id="{72C85502-C007-49A3-A8AB-2BCC8C5394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4" name="Freeform 31">
              <a:extLst>
                <a:ext uri="{FF2B5EF4-FFF2-40B4-BE49-F238E27FC236}">
                  <a16:creationId xmlns:a16="http://schemas.microsoft.com/office/drawing/2014/main" id="{9A42586B-B388-4323-82EB-ED3423EDC5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5" name="Freeform 32">
              <a:extLst>
                <a:ext uri="{FF2B5EF4-FFF2-40B4-BE49-F238E27FC236}">
                  <a16:creationId xmlns:a16="http://schemas.microsoft.com/office/drawing/2014/main" id="{558D2F0C-3796-492F-9EBD-4BB822191F3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6" name="Freeform 33">
              <a:extLst>
                <a:ext uri="{FF2B5EF4-FFF2-40B4-BE49-F238E27FC236}">
                  <a16:creationId xmlns:a16="http://schemas.microsoft.com/office/drawing/2014/main" id="{DE4E3633-17EF-414F-A86D-0B6A9F2F098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7" name="Freeform 34">
              <a:extLst>
                <a:ext uri="{FF2B5EF4-FFF2-40B4-BE49-F238E27FC236}">
                  <a16:creationId xmlns:a16="http://schemas.microsoft.com/office/drawing/2014/main" id="{2572AE39-9386-47FC-B6AF-FBCF804BEB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8" name="Freeform 35">
              <a:extLst>
                <a:ext uri="{FF2B5EF4-FFF2-40B4-BE49-F238E27FC236}">
                  <a16:creationId xmlns:a16="http://schemas.microsoft.com/office/drawing/2014/main" id="{7096AEC6-B8C0-4212-842F-89677AE7D8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9" name="Freeform 36">
              <a:extLst>
                <a:ext uri="{FF2B5EF4-FFF2-40B4-BE49-F238E27FC236}">
                  <a16:creationId xmlns:a16="http://schemas.microsoft.com/office/drawing/2014/main" id="{406AD873-E434-40CF-BFBD-6D1D1CA7CB8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0" name="Freeform 37">
              <a:extLst>
                <a:ext uri="{FF2B5EF4-FFF2-40B4-BE49-F238E27FC236}">
                  <a16:creationId xmlns:a16="http://schemas.microsoft.com/office/drawing/2014/main" id="{74857EE2-44CC-4E8F-B1BB-355509B3EF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1" name="Freeform 38">
              <a:extLst>
                <a:ext uri="{FF2B5EF4-FFF2-40B4-BE49-F238E27FC236}">
                  <a16:creationId xmlns:a16="http://schemas.microsoft.com/office/drawing/2014/main" id="{D39EC8B1-952E-4BF5-9735-6A38584161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2" name="Freeform 39">
              <a:extLst>
                <a:ext uri="{FF2B5EF4-FFF2-40B4-BE49-F238E27FC236}">
                  <a16:creationId xmlns:a16="http://schemas.microsoft.com/office/drawing/2014/main" id="{EA37D3DF-3401-44BD-97F4-F423BFC87A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3" name="Freeform 40">
              <a:extLst>
                <a:ext uri="{FF2B5EF4-FFF2-40B4-BE49-F238E27FC236}">
                  <a16:creationId xmlns:a16="http://schemas.microsoft.com/office/drawing/2014/main" id="{7DFA4B46-95EA-4D4D-800F-4D2DB7BB66E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4" name="Freeform 41">
              <a:extLst>
                <a:ext uri="{FF2B5EF4-FFF2-40B4-BE49-F238E27FC236}">
                  <a16:creationId xmlns:a16="http://schemas.microsoft.com/office/drawing/2014/main" id="{EF5012BA-3255-4BEF-8F4F-9117A6BEF3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5" name="Freeform 42">
              <a:extLst>
                <a:ext uri="{FF2B5EF4-FFF2-40B4-BE49-F238E27FC236}">
                  <a16:creationId xmlns:a16="http://schemas.microsoft.com/office/drawing/2014/main" id="{223989A0-E246-4806-AF7E-9D6C2B1DD4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6" name="Freeform 43">
              <a:extLst>
                <a:ext uri="{FF2B5EF4-FFF2-40B4-BE49-F238E27FC236}">
                  <a16:creationId xmlns:a16="http://schemas.microsoft.com/office/drawing/2014/main" id="{5FED967A-F1ED-4489-A689-A9A49A278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7" name="Freeform 44">
              <a:extLst>
                <a:ext uri="{FF2B5EF4-FFF2-40B4-BE49-F238E27FC236}">
                  <a16:creationId xmlns:a16="http://schemas.microsoft.com/office/drawing/2014/main" id="{DA362954-FE74-40B7-AB98-CC8AC60FFC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8" name="Freeform 45">
              <a:extLst>
                <a:ext uri="{FF2B5EF4-FFF2-40B4-BE49-F238E27FC236}">
                  <a16:creationId xmlns:a16="http://schemas.microsoft.com/office/drawing/2014/main" id="{C1C7EF3F-CB28-4C69-901C-8F9F09C5B5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9" name="Freeform 46">
              <a:extLst>
                <a:ext uri="{FF2B5EF4-FFF2-40B4-BE49-F238E27FC236}">
                  <a16:creationId xmlns:a16="http://schemas.microsoft.com/office/drawing/2014/main" id="{80D5AA14-D31C-42E8-B89F-2FCABF2040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0" name="Freeform 47">
              <a:extLst>
                <a:ext uri="{FF2B5EF4-FFF2-40B4-BE49-F238E27FC236}">
                  <a16:creationId xmlns:a16="http://schemas.microsoft.com/office/drawing/2014/main" id="{3894EB82-A456-47F8-BB06-FE894AF4B8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1" name="Freeform 48">
              <a:extLst>
                <a:ext uri="{FF2B5EF4-FFF2-40B4-BE49-F238E27FC236}">
                  <a16:creationId xmlns:a16="http://schemas.microsoft.com/office/drawing/2014/main" id="{A88F5C3F-FAE1-4A50-86D3-E9A1CAA89A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2" name="Freeform 49">
              <a:extLst>
                <a:ext uri="{FF2B5EF4-FFF2-40B4-BE49-F238E27FC236}">
                  <a16:creationId xmlns:a16="http://schemas.microsoft.com/office/drawing/2014/main" id="{1EFCBDA7-FA42-4391-9872-95EB6DDEA6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3" name="Freeform 50">
              <a:extLst>
                <a:ext uri="{FF2B5EF4-FFF2-40B4-BE49-F238E27FC236}">
                  <a16:creationId xmlns:a16="http://schemas.microsoft.com/office/drawing/2014/main" id="{721D8C30-DB23-4A0B-8A74-BC467086477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4" name="Freeform 51">
              <a:extLst>
                <a:ext uri="{FF2B5EF4-FFF2-40B4-BE49-F238E27FC236}">
                  <a16:creationId xmlns:a16="http://schemas.microsoft.com/office/drawing/2014/main" id="{01AD00CA-8BC7-4B62-AC64-03851855A7A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5" name="Freeform 52">
              <a:extLst>
                <a:ext uri="{FF2B5EF4-FFF2-40B4-BE49-F238E27FC236}">
                  <a16:creationId xmlns:a16="http://schemas.microsoft.com/office/drawing/2014/main" id="{BC957590-E3D7-48BF-A1DF-73DCD767385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6" name="Freeform 53">
              <a:extLst>
                <a:ext uri="{FF2B5EF4-FFF2-40B4-BE49-F238E27FC236}">
                  <a16:creationId xmlns:a16="http://schemas.microsoft.com/office/drawing/2014/main" id="{9BC2125B-AF0E-4411-AFA7-3F79B873BFB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7" name="Freeform 54">
              <a:extLst>
                <a:ext uri="{FF2B5EF4-FFF2-40B4-BE49-F238E27FC236}">
                  <a16:creationId xmlns:a16="http://schemas.microsoft.com/office/drawing/2014/main" id="{1E5BE33C-9675-423A-802C-0A789DB185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8" name="Freeform 55">
              <a:extLst>
                <a:ext uri="{FF2B5EF4-FFF2-40B4-BE49-F238E27FC236}">
                  <a16:creationId xmlns:a16="http://schemas.microsoft.com/office/drawing/2014/main" id="{FB04A8AC-9DA2-4FB3-985A-DD8E6439135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9" name="Freeform 56">
              <a:extLst>
                <a:ext uri="{FF2B5EF4-FFF2-40B4-BE49-F238E27FC236}">
                  <a16:creationId xmlns:a16="http://schemas.microsoft.com/office/drawing/2014/main" id="{F365BB87-C861-4F40-A844-477BAA1EAA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0" name="Freeform 57">
              <a:extLst>
                <a:ext uri="{FF2B5EF4-FFF2-40B4-BE49-F238E27FC236}">
                  <a16:creationId xmlns:a16="http://schemas.microsoft.com/office/drawing/2014/main" id="{8B7E2806-AAFA-45B5-B801-55C79A9277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1" name="Freeform 58">
              <a:extLst>
                <a:ext uri="{FF2B5EF4-FFF2-40B4-BE49-F238E27FC236}">
                  <a16:creationId xmlns:a16="http://schemas.microsoft.com/office/drawing/2014/main" id="{7A49B80F-B4C0-4F31-9238-8123D3E20D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2" name="Freeform 59">
              <a:extLst>
                <a:ext uri="{FF2B5EF4-FFF2-40B4-BE49-F238E27FC236}">
                  <a16:creationId xmlns:a16="http://schemas.microsoft.com/office/drawing/2014/main" id="{9C60C45F-865F-4118-A4B0-174C696B472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3" name="Freeform 60">
              <a:extLst>
                <a:ext uri="{FF2B5EF4-FFF2-40B4-BE49-F238E27FC236}">
                  <a16:creationId xmlns:a16="http://schemas.microsoft.com/office/drawing/2014/main" id="{15FBF980-B96C-472B-A46B-A731CA164E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4" name="Freeform 61">
              <a:extLst>
                <a:ext uri="{FF2B5EF4-FFF2-40B4-BE49-F238E27FC236}">
                  <a16:creationId xmlns:a16="http://schemas.microsoft.com/office/drawing/2014/main" id="{64F1DD18-05EE-4F9F-9E6B-E03C4C500F2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5" name="Freeform 62">
              <a:extLst>
                <a:ext uri="{FF2B5EF4-FFF2-40B4-BE49-F238E27FC236}">
                  <a16:creationId xmlns:a16="http://schemas.microsoft.com/office/drawing/2014/main" id="{6051CC00-BFF2-4334-9855-62AD588546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6" name="Freeform 63">
              <a:extLst>
                <a:ext uri="{FF2B5EF4-FFF2-40B4-BE49-F238E27FC236}">
                  <a16:creationId xmlns:a16="http://schemas.microsoft.com/office/drawing/2014/main" id="{905DD261-B224-46ED-8CEE-E8D180BA4B7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7" name="Freeform 64">
              <a:extLst>
                <a:ext uri="{FF2B5EF4-FFF2-40B4-BE49-F238E27FC236}">
                  <a16:creationId xmlns:a16="http://schemas.microsoft.com/office/drawing/2014/main" id="{A23129DF-0296-4CA9-9723-124682F0A7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8" name="Freeform 65">
              <a:extLst>
                <a:ext uri="{FF2B5EF4-FFF2-40B4-BE49-F238E27FC236}">
                  <a16:creationId xmlns:a16="http://schemas.microsoft.com/office/drawing/2014/main" id="{A2A2BF8E-DA3A-4AC0-B7EB-7CAABFC9E6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9" name="Freeform 66">
              <a:extLst>
                <a:ext uri="{FF2B5EF4-FFF2-40B4-BE49-F238E27FC236}">
                  <a16:creationId xmlns:a16="http://schemas.microsoft.com/office/drawing/2014/main" id="{BEBFC1A4-92B9-418F-A0A9-2E210A37BCF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0" name="Freeform 67">
              <a:extLst>
                <a:ext uri="{FF2B5EF4-FFF2-40B4-BE49-F238E27FC236}">
                  <a16:creationId xmlns:a16="http://schemas.microsoft.com/office/drawing/2014/main" id="{A28B9FD0-8354-4DD6-856A-157C5F8768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1" name="Freeform 68">
              <a:extLst>
                <a:ext uri="{FF2B5EF4-FFF2-40B4-BE49-F238E27FC236}">
                  <a16:creationId xmlns:a16="http://schemas.microsoft.com/office/drawing/2014/main" id="{83D3DEEE-A610-48BE-BADD-6BA188B5B8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2" name="Freeform 69">
              <a:extLst>
                <a:ext uri="{FF2B5EF4-FFF2-40B4-BE49-F238E27FC236}">
                  <a16:creationId xmlns:a16="http://schemas.microsoft.com/office/drawing/2014/main" id="{463C7ADB-C654-4D24-9055-0B6003A770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3" name="Freeform 70">
              <a:extLst>
                <a:ext uri="{FF2B5EF4-FFF2-40B4-BE49-F238E27FC236}">
                  <a16:creationId xmlns:a16="http://schemas.microsoft.com/office/drawing/2014/main" id="{40CF3793-E792-4DB3-8064-4B43F4706A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</p:grpSp>
      <p:sp>
        <p:nvSpPr>
          <p:cNvPr id="18" name="Title 1"/>
          <p:cNvSpPr>
            <a:spLocks noGrp="1"/>
          </p:cNvSpPr>
          <p:nvPr userDrawn="1">
            <p:ph type="ctrTitle"/>
          </p:nvPr>
        </p:nvSpPr>
        <p:spPr>
          <a:xfrm>
            <a:off x="944880" y="2158329"/>
            <a:ext cx="4783882" cy="860400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Subtitle 2"/>
          <p:cNvSpPr>
            <a:spLocks noGrp="1"/>
          </p:cNvSpPr>
          <p:nvPr userDrawn="1">
            <p:ph type="subTitle" idx="1"/>
          </p:nvPr>
        </p:nvSpPr>
        <p:spPr>
          <a:xfrm>
            <a:off x="945072" y="3200329"/>
            <a:ext cx="4808028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4A731D0-020D-4D8E-955D-2354AF0FE452}"/>
              </a:ext>
            </a:extLst>
          </p:cNvPr>
          <p:cNvSpPr/>
          <p:nvPr userDrawn="1"/>
        </p:nvSpPr>
        <p:spPr>
          <a:xfrm>
            <a:off x="489366" y="723658"/>
            <a:ext cx="5680945" cy="3452894"/>
          </a:xfrm>
          <a:custGeom>
            <a:avLst/>
            <a:gdLst>
              <a:gd name="connsiteX0" fmla="*/ 8749 w 5680945"/>
              <a:gd name="connsiteY0" fmla="*/ 1021520 h 3452894"/>
              <a:gd name="connsiteX1" fmla="*/ 8749 w 5680945"/>
              <a:gd name="connsiteY1" fmla="*/ 3164181 h 3452894"/>
              <a:gd name="connsiteX2" fmla="*/ 151414 w 5680945"/>
              <a:gd name="connsiteY2" fmla="*/ 3164181 h 3452894"/>
              <a:gd name="connsiteX3" fmla="*/ 151414 w 5680945"/>
              <a:gd name="connsiteY3" fmla="*/ 1140155 h 3452894"/>
              <a:gd name="connsiteX4" fmla="*/ 5534897 w 5680945"/>
              <a:gd name="connsiteY4" fmla="*/ 179294 h 3452894"/>
              <a:gd name="connsiteX5" fmla="*/ 5534897 w 5680945"/>
              <a:gd name="connsiteY5" fmla="*/ 3306846 h 3452894"/>
              <a:gd name="connsiteX6" fmla="*/ 864624 w 5680945"/>
              <a:gd name="connsiteY6" fmla="*/ 3306846 h 3452894"/>
              <a:gd name="connsiteX7" fmla="*/ 864624 w 5680945"/>
              <a:gd name="connsiteY7" fmla="*/ 3449395 h 3452894"/>
              <a:gd name="connsiteX8" fmla="*/ 5677562 w 5680945"/>
              <a:gd name="connsiteY8" fmla="*/ 3449395 h 3452894"/>
              <a:gd name="connsiteX9" fmla="*/ 5677562 w 5680945"/>
              <a:gd name="connsiteY9" fmla="*/ 8749 h 3452894"/>
              <a:gd name="connsiteX10" fmla="*/ 8749 w 5680945"/>
              <a:gd name="connsiteY10" fmla="*/ 1021520 h 345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80945" h="3452894">
                <a:moveTo>
                  <a:pt x="8749" y="1021520"/>
                </a:moveTo>
                <a:lnTo>
                  <a:pt x="8749" y="3164181"/>
                </a:lnTo>
                <a:lnTo>
                  <a:pt x="151414" y="3164181"/>
                </a:lnTo>
                <a:lnTo>
                  <a:pt x="151414" y="1140155"/>
                </a:lnTo>
                <a:lnTo>
                  <a:pt x="5534897" y="179294"/>
                </a:lnTo>
                <a:lnTo>
                  <a:pt x="5534897" y="3306846"/>
                </a:lnTo>
                <a:lnTo>
                  <a:pt x="864624" y="3306846"/>
                </a:lnTo>
                <a:lnTo>
                  <a:pt x="864624" y="3449395"/>
                </a:lnTo>
                <a:lnTo>
                  <a:pt x="5677562" y="3449395"/>
                </a:lnTo>
                <a:lnTo>
                  <a:pt x="5677562" y="8749"/>
                </a:lnTo>
                <a:lnTo>
                  <a:pt x="8749" y="1021520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5324C54-B75E-4AC0-90C2-FA558C7716F7}"/>
              </a:ext>
            </a:extLst>
          </p:cNvPr>
          <p:cNvSpPr/>
          <p:nvPr/>
        </p:nvSpPr>
        <p:spPr>
          <a:xfrm>
            <a:off x="489366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AA95478-C099-485F-AD95-A617656C6C7C}"/>
              </a:ext>
            </a:extLst>
          </p:cNvPr>
          <p:cNvSpPr/>
          <p:nvPr/>
        </p:nvSpPr>
        <p:spPr>
          <a:xfrm>
            <a:off x="774697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65680A1-86D1-44C2-AA38-0DF5735F1F26}"/>
              </a:ext>
            </a:extLst>
          </p:cNvPr>
          <p:cNvSpPr/>
          <p:nvPr/>
        </p:nvSpPr>
        <p:spPr>
          <a:xfrm>
            <a:off x="1059910" y="4021755"/>
            <a:ext cx="151647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76" name="Group 4">
            <a:extLst>
              <a:ext uri="{FF2B5EF4-FFF2-40B4-BE49-F238E27FC236}">
                <a16:creationId xmlns:a16="http://schemas.microsoft.com/office/drawing/2014/main" id="{9D60B6B0-F7ED-4B9F-A77C-632AC4EA661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77" name="Freeform 5">
              <a:extLst>
                <a:ext uri="{FF2B5EF4-FFF2-40B4-BE49-F238E27FC236}">
                  <a16:creationId xmlns:a16="http://schemas.microsoft.com/office/drawing/2014/main" id="{CC1B45B9-64DF-4C5B-9711-FA69AD5370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8" name="Freeform 6">
              <a:extLst>
                <a:ext uri="{FF2B5EF4-FFF2-40B4-BE49-F238E27FC236}">
                  <a16:creationId xmlns:a16="http://schemas.microsoft.com/office/drawing/2014/main" id="{BA55CB73-EE25-43B6-9720-855E16C4B15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17612859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roup 185">
            <a:extLst>
              <a:ext uri="{FF2B5EF4-FFF2-40B4-BE49-F238E27FC236}">
                <a16:creationId xmlns:a16="http://schemas.microsoft.com/office/drawing/2014/main" id="{9CDE954B-B280-441B-9B2D-3DC58AAE3926}"/>
              </a:ext>
            </a:extLst>
          </p:cNvPr>
          <p:cNvGrpSpPr/>
          <p:nvPr userDrawn="1"/>
        </p:nvGrpSpPr>
        <p:grpSpPr>
          <a:xfrm>
            <a:off x="498115" y="5826612"/>
            <a:ext cx="3878023" cy="570195"/>
            <a:chOff x="498115" y="5951018"/>
            <a:chExt cx="3878023" cy="570195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93D8FAC8-9530-49D4-8284-D35D1B1509D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8" name="Rectangle 6">
              <a:extLst>
                <a:ext uri="{FF2B5EF4-FFF2-40B4-BE49-F238E27FC236}">
                  <a16:creationId xmlns:a16="http://schemas.microsoft.com/office/drawing/2014/main" id="{FD924F44-93C1-4254-B594-53DB14FD99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9" name="Rectangle 7">
              <a:extLst>
                <a:ext uri="{FF2B5EF4-FFF2-40B4-BE49-F238E27FC236}">
                  <a16:creationId xmlns:a16="http://schemas.microsoft.com/office/drawing/2014/main" id="{2A2DA425-7935-45A1-B63F-2D14CF8D5F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0" name="Freeform 8">
              <a:extLst>
                <a:ext uri="{FF2B5EF4-FFF2-40B4-BE49-F238E27FC236}">
                  <a16:creationId xmlns:a16="http://schemas.microsoft.com/office/drawing/2014/main" id="{91EFF75E-13E7-4E35-B108-D9FD5E9C80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1" name="Freeform 9">
              <a:extLst>
                <a:ext uri="{FF2B5EF4-FFF2-40B4-BE49-F238E27FC236}">
                  <a16:creationId xmlns:a16="http://schemas.microsoft.com/office/drawing/2014/main" id="{4411951F-E009-4FE7-B2EC-47771CA8E1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2" name="Freeform 10">
              <a:extLst>
                <a:ext uri="{FF2B5EF4-FFF2-40B4-BE49-F238E27FC236}">
                  <a16:creationId xmlns:a16="http://schemas.microsoft.com/office/drawing/2014/main" id="{B28EE49C-5F5A-49C6-AEB8-6D12DDF344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3" name="Freeform 11">
              <a:extLst>
                <a:ext uri="{FF2B5EF4-FFF2-40B4-BE49-F238E27FC236}">
                  <a16:creationId xmlns:a16="http://schemas.microsoft.com/office/drawing/2014/main" id="{6E2B7D76-D660-491F-8B04-169C6F138B0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4" name="Freeform 12">
              <a:extLst>
                <a:ext uri="{FF2B5EF4-FFF2-40B4-BE49-F238E27FC236}">
                  <a16:creationId xmlns:a16="http://schemas.microsoft.com/office/drawing/2014/main" id="{41BE51DE-402B-48B5-99C8-D8BB9A32DF3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5" name="Freeform 13">
              <a:extLst>
                <a:ext uri="{FF2B5EF4-FFF2-40B4-BE49-F238E27FC236}">
                  <a16:creationId xmlns:a16="http://schemas.microsoft.com/office/drawing/2014/main" id="{8D5E878B-8859-44FA-A69D-DCE630AAB0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6" name="Freeform 14">
              <a:extLst>
                <a:ext uri="{FF2B5EF4-FFF2-40B4-BE49-F238E27FC236}">
                  <a16:creationId xmlns:a16="http://schemas.microsoft.com/office/drawing/2014/main" id="{08D55808-ECDC-4E9B-84ED-7301E9E716C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7" name="Freeform 15">
              <a:extLst>
                <a:ext uri="{FF2B5EF4-FFF2-40B4-BE49-F238E27FC236}">
                  <a16:creationId xmlns:a16="http://schemas.microsoft.com/office/drawing/2014/main" id="{3436B310-313E-4A53-A70D-CA0D0D97FE7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8" name="Freeform 16">
              <a:extLst>
                <a:ext uri="{FF2B5EF4-FFF2-40B4-BE49-F238E27FC236}">
                  <a16:creationId xmlns:a16="http://schemas.microsoft.com/office/drawing/2014/main" id="{F3CE55A9-AE55-4169-A58D-8171D9916E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199" name="Freeform 17">
              <a:extLst>
                <a:ext uri="{FF2B5EF4-FFF2-40B4-BE49-F238E27FC236}">
                  <a16:creationId xmlns:a16="http://schemas.microsoft.com/office/drawing/2014/main" id="{FA01BC48-4605-46FC-A7AC-192C7DBCA0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0" name="Freeform 18">
              <a:extLst>
                <a:ext uri="{FF2B5EF4-FFF2-40B4-BE49-F238E27FC236}">
                  <a16:creationId xmlns:a16="http://schemas.microsoft.com/office/drawing/2014/main" id="{870190F3-472B-4296-B88D-D6904B9F3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1" name="Freeform 19">
              <a:extLst>
                <a:ext uri="{FF2B5EF4-FFF2-40B4-BE49-F238E27FC236}">
                  <a16:creationId xmlns:a16="http://schemas.microsoft.com/office/drawing/2014/main" id="{6CEA0F2B-4AAB-4A16-B7F1-CFCB0C0DCE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2" name="Freeform 20">
              <a:extLst>
                <a:ext uri="{FF2B5EF4-FFF2-40B4-BE49-F238E27FC236}">
                  <a16:creationId xmlns:a16="http://schemas.microsoft.com/office/drawing/2014/main" id="{CD64F657-7EE7-4AF2-ADE4-160C87E64D6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3" name="Freeform 21">
              <a:extLst>
                <a:ext uri="{FF2B5EF4-FFF2-40B4-BE49-F238E27FC236}">
                  <a16:creationId xmlns:a16="http://schemas.microsoft.com/office/drawing/2014/main" id="{FA80A690-9084-4519-8D88-A01963C023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4" name="Freeform 22">
              <a:extLst>
                <a:ext uri="{FF2B5EF4-FFF2-40B4-BE49-F238E27FC236}">
                  <a16:creationId xmlns:a16="http://schemas.microsoft.com/office/drawing/2014/main" id="{E847401D-2482-482A-AC12-D2E83C13546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5" name="Freeform 23">
              <a:extLst>
                <a:ext uri="{FF2B5EF4-FFF2-40B4-BE49-F238E27FC236}">
                  <a16:creationId xmlns:a16="http://schemas.microsoft.com/office/drawing/2014/main" id="{86054F72-4509-4465-B9A8-8DAE3EFD35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6" name="Freeform 24">
              <a:extLst>
                <a:ext uri="{FF2B5EF4-FFF2-40B4-BE49-F238E27FC236}">
                  <a16:creationId xmlns:a16="http://schemas.microsoft.com/office/drawing/2014/main" id="{813850E4-4B62-4FDA-ABD6-F5A5AA5E7C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7" name="Freeform 25">
              <a:extLst>
                <a:ext uri="{FF2B5EF4-FFF2-40B4-BE49-F238E27FC236}">
                  <a16:creationId xmlns:a16="http://schemas.microsoft.com/office/drawing/2014/main" id="{1B4F0124-2FAE-4D54-9ECC-E88A8031BB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8" name="Freeform 26">
              <a:extLst>
                <a:ext uri="{FF2B5EF4-FFF2-40B4-BE49-F238E27FC236}">
                  <a16:creationId xmlns:a16="http://schemas.microsoft.com/office/drawing/2014/main" id="{2A730E5F-DF9C-488E-B4E0-EE9F501529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9" name="Freeform 27">
              <a:extLst>
                <a:ext uri="{FF2B5EF4-FFF2-40B4-BE49-F238E27FC236}">
                  <a16:creationId xmlns:a16="http://schemas.microsoft.com/office/drawing/2014/main" id="{39861D7E-D8DA-436F-9E2F-5C08A8BFB4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0" name="Freeform 28">
              <a:extLst>
                <a:ext uri="{FF2B5EF4-FFF2-40B4-BE49-F238E27FC236}">
                  <a16:creationId xmlns:a16="http://schemas.microsoft.com/office/drawing/2014/main" id="{8B038F9F-6A9C-4E57-A659-0090AF4705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1" name="Freeform 29">
              <a:extLst>
                <a:ext uri="{FF2B5EF4-FFF2-40B4-BE49-F238E27FC236}">
                  <a16:creationId xmlns:a16="http://schemas.microsoft.com/office/drawing/2014/main" id="{15E4EB7D-754D-4053-9A23-596C7CFDA9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2" name="Freeform 30">
              <a:extLst>
                <a:ext uri="{FF2B5EF4-FFF2-40B4-BE49-F238E27FC236}">
                  <a16:creationId xmlns:a16="http://schemas.microsoft.com/office/drawing/2014/main" id="{28E147CB-2B8F-497B-B00B-C25E679DC5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3" name="Freeform 31">
              <a:extLst>
                <a:ext uri="{FF2B5EF4-FFF2-40B4-BE49-F238E27FC236}">
                  <a16:creationId xmlns:a16="http://schemas.microsoft.com/office/drawing/2014/main" id="{E68BC676-C787-429D-B59B-1A5CE062F7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4" name="Freeform 32">
              <a:extLst>
                <a:ext uri="{FF2B5EF4-FFF2-40B4-BE49-F238E27FC236}">
                  <a16:creationId xmlns:a16="http://schemas.microsoft.com/office/drawing/2014/main" id="{71266960-73CB-44B9-9A97-8108589891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5" name="Freeform 33">
              <a:extLst>
                <a:ext uri="{FF2B5EF4-FFF2-40B4-BE49-F238E27FC236}">
                  <a16:creationId xmlns:a16="http://schemas.microsoft.com/office/drawing/2014/main" id="{3FF3AC5A-B742-4B29-8E04-03A71D82B9A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6" name="Freeform 34">
              <a:extLst>
                <a:ext uri="{FF2B5EF4-FFF2-40B4-BE49-F238E27FC236}">
                  <a16:creationId xmlns:a16="http://schemas.microsoft.com/office/drawing/2014/main" id="{0C912743-E24B-4E48-8196-5FBD1ECEE9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7" name="Freeform 35">
              <a:extLst>
                <a:ext uri="{FF2B5EF4-FFF2-40B4-BE49-F238E27FC236}">
                  <a16:creationId xmlns:a16="http://schemas.microsoft.com/office/drawing/2014/main" id="{6E2F01F4-1410-4FE1-B043-EA97A1541F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8" name="Freeform 36">
              <a:extLst>
                <a:ext uri="{FF2B5EF4-FFF2-40B4-BE49-F238E27FC236}">
                  <a16:creationId xmlns:a16="http://schemas.microsoft.com/office/drawing/2014/main" id="{58ACFF1C-49F0-414E-B9E3-DE4E9FFAA3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19" name="Freeform 37">
              <a:extLst>
                <a:ext uri="{FF2B5EF4-FFF2-40B4-BE49-F238E27FC236}">
                  <a16:creationId xmlns:a16="http://schemas.microsoft.com/office/drawing/2014/main" id="{DACBD04B-22FF-4A4F-8B29-A2F31A0542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0" name="Freeform 38">
              <a:extLst>
                <a:ext uri="{FF2B5EF4-FFF2-40B4-BE49-F238E27FC236}">
                  <a16:creationId xmlns:a16="http://schemas.microsoft.com/office/drawing/2014/main" id="{A13F6E37-C22B-4FD3-ADFE-9C53ECB446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1" name="Freeform 39">
              <a:extLst>
                <a:ext uri="{FF2B5EF4-FFF2-40B4-BE49-F238E27FC236}">
                  <a16:creationId xmlns:a16="http://schemas.microsoft.com/office/drawing/2014/main" id="{76256F1D-405A-49F9-8592-A899623F2D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2" name="Freeform 40">
              <a:extLst>
                <a:ext uri="{FF2B5EF4-FFF2-40B4-BE49-F238E27FC236}">
                  <a16:creationId xmlns:a16="http://schemas.microsoft.com/office/drawing/2014/main" id="{2F9CAE14-DB05-4B70-867F-3F6164BDB7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3" name="Freeform 41">
              <a:extLst>
                <a:ext uri="{FF2B5EF4-FFF2-40B4-BE49-F238E27FC236}">
                  <a16:creationId xmlns:a16="http://schemas.microsoft.com/office/drawing/2014/main" id="{30C7B10F-7027-41F9-BEE2-F1575CB690D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4" name="Freeform 42">
              <a:extLst>
                <a:ext uri="{FF2B5EF4-FFF2-40B4-BE49-F238E27FC236}">
                  <a16:creationId xmlns:a16="http://schemas.microsoft.com/office/drawing/2014/main" id="{16B384B2-A2D9-4CB4-AF87-AF1004852B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5" name="Freeform 43">
              <a:extLst>
                <a:ext uri="{FF2B5EF4-FFF2-40B4-BE49-F238E27FC236}">
                  <a16:creationId xmlns:a16="http://schemas.microsoft.com/office/drawing/2014/main" id="{DC309D60-84B9-4652-BEF1-F71EFAD3A4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6" name="Freeform 44">
              <a:extLst>
                <a:ext uri="{FF2B5EF4-FFF2-40B4-BE49-F238E27FC236}">
                  <a16:creationId xmlns:a16="http://schemas.microsoft.com/office/drawing/2014/main" id="{A4440044-5486-483F-B652-7EE3849461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7" name="Freeform 45">
              <a:extLst>
                <a:ext uri="{FF2B5EF4-FFF2-40B4-BE49-F238E27FC236}">
                  <a16:creationId xmlns:a16="http://schemas.microsoft.com/office/drawing/2014/main" id="{446771E9-EA09-4256-8955-FE392C07AFC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8" name="Freeform 46">
              <a:extLst>
                <a:ext uri="{FF2B5EF4-FFF2-40B4-BE49-F238E27FC236}">
                  <a16:creationId xmlns:a16="http://schemas.microsoft.com/office/drawing/2014/main" id="{FE985025-CAA5-44F2-9174-87CD1D8BA1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29" name="Freeform 47">
              <a:extLst>
                <a:ext uri="{FF2B5EF4-FFF2-40B4-BE49-F238E27FC236}">
                  <a16:creationId xmlns:a16="http://schemas.microsoft.com/office/drawing/2014/main" id="{1105FBBE-AD06-4F22-94D8-E2E98185FAA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0" name="Freeform 48">
              <a:extLst>
                <a:ext uri="{FF2B5EF4-FFF2-40B4-BE49-F238E27FC236}">
                  <a16:creationId xmlns:a16="http://schemas.microsoft.com/office/drawing/2014/main" id="{8141824A-6AD4-4B53-B837-71461DD538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1" name="Freeform 49">
              <a:extLst>
                <a:ext uri="{FF2B5EF4-FFF2-40B4-BE49-F238E27FC236}">
                  <a16:creationId xmlns:a16="http://schemas.microsoft.com/office/drawing/2014/main" id="{1CEF1D95-CD6C-417A-9539-CB4DBAA5E0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2" name="Freeform 50">
              <a:extLst>
                <a:ext uri="{FF2B5EF4-FFF2-40B4-BE49-F238E27FC236}">
                  <a16:creationId xmlns:a16="http://schemas.microsoft.com/office/drawing/2014/main" id="{BF6CB5D3-9648-4D73-AB7C-5374814E5BA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3" name="Freeform 51">
              <a:extLst>
                <a:ext uri="{FF2B5EF4-FFF2-40B4-BE49-F238E27FC236}">
                  <a16:creationId xmlns:a16="http://schemas.microsoft.com/office/drawing/2014/main" id="{55F0E322-3AEE-482E-8E59-9FB04FACA93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4" name="Freeform 52">
              <a:extLst>
                <a:ext uri="{FF2B5EF4-FFF2-40B4-BE49-F238E27FC236}">
                  <a16:creationId xmlns:a16="http://schemas.microsoft.com/office/drawing/2014/main" id="{0D3C59AD-7CCF-4166-9D21-3C348488931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5" name="Freeform 53">
              <a:extLst>
                <a:ext uri="{FF2B5EF4-FFF2-40B4-BE49-F238E27FC236}">
                  <a16:creationId xmlns:a16="http://schemas.microsoft.com/office/drawing/2014/main" id="{9C9DA4CE-7B4D-42AE-9264-92B7D7757D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6" name="Freeform 54">
              <a:extLst>
                <a:ext uri="{FF2B5EF4-FFF2-40B4-BE49-F238E27FC236}">
                  <a16:creationId xmlns:a16="http://schemas.microsoft.com/office/drawing/2014/main" id="{DBCBD0D2-5C9C-4B12-8CF8-9CA320825E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7" name="Freeform 55">
              <a:extLst>
                <a:ext uri="{FF2B5EF4-FFF2-40B4-BE49-F238E27FC236}">
                  <a16:creationId xmlns:a16="http://schemas.microsoft.com/office/drawing/2014/main" id="{CDCFBD31-7961-4587-876E-1FAFC4E74AB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8" name="Freeform 56">
              <a:extLst>
                <a:ext uri="{FF2B5EF4-FFF2-40B4-BE49-F238E27FC236}">
                  <a16:creationId xmlns:a16="http://schemas.microsoft.com/office/drawing/2014/main" id="{52482C08-723A-4738-9787-3516B3C171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39" name="Freeform 57">
              <a:extLst>
                <a:ext uri="{FF2B5EF4-FFF2-40B4-BE49-F238E27FC236}">
                  <a16:creationId xmlns:a16="http://schemas.microsoft.com/office/drawing/2014/main" id="{5B72A8F0-33E3-42CD-88C2-C35BEC0E98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0" name="Freeform 58">
              <a:extLst>
                <a:ext uri="{FF2B5EF4-FFF2-40B4-BE49-F238E27FC236}">
                  <a16:creationId xmlns:a16="http://schemas.microsoft.com/office/drawing/2014/main" id="{73FC54A2-6588-499B-968A-79F4CA9CF5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1" name="Freeform 59">
              <a:extLst>
                <a:ext uri="{FF2B5EF4-FFF2-40B4-BE49-F238E27FC236}">
                  <a16:creationId xmlns:a16="http://schemas.microsoft.com/office/drawing/2014/main" id="{1E6AB002-C130-4648-A18E-BA496FF175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2" name="Freeform 60">
              <a:extLst>
                <a:ext uri="{FF2B5EF4-FFF2-40B4-BE49-F238E27FC236}">
                  <a16:creationId xmlns:a16="http://schemas.microsoft.com/office/drawing/2014/main" id="{B0044278-9F7F-4596-96D2-ACFBE0DEC0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3" name="Freeform 61">
              <a:extLst>
                <a:ext uri="{FF2B5EF4-FFF2-40B4-BE49-F238E27FC236}">
                  <a16:creationId xmlns:a16="http://schemas.microsoft.com/office/drawing/2014/main" id="{79F75E0D-27A7-44C1-BF19-495F4768F99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4" name="Freeform 62">
              <a:extLst>
                <a:ext uri="{FF2B5EF4-FFF2-40B4-BE49-F238E27FC236}">
                  <a16:creationId xmlns:a16="http://schemas.microsoft.com/office/drawing/2014/main" id="{E5B9E395-C74C-4D98-8911-EE2C765D8B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5" name="Freeform 63">
              <a:extLst>
                <a:ext uri="{FF2B5EF4-FFF2-40B4-BE49-F238E27FC236}">
                  <a16:creationId xmlns:a16="http://schemas.microsoft.com/office/drawing/2014/main" id="{53BB8418-388C-4142-9A80-8BF00A87F7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6" name="Freeform 64">
              <a:extLst>
                <a:ext uri="{FF2B5EF4-FFF2-40B4-BE49-F238E27FC236}">
                  <a16:creationId xmlns:a16="http://schemas.microsoft.com/office/drawing/2014/main" id="{0256DB41-B3C1-4FEB-B394-9762C00E7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7" name="Freeform 65">
              <a:extLst>
                <a:ext uri="{FF2B5EF4-FFF2-40B4-BE49-F238E27FC236}">
                  <a16:creationId xmlns:a16="http://schemas.microsoft.com/office/drawing/2014/main" id="{F2BC9C1F-3F30-47A6-B503-20FB179B7F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8" name="Freeform 66">
              <a:extLst>
                <a:ext uri="{FF2B5EF4-FFF2-40B4-BE49-F238E27FC236}">
                  <a16:creationId xmlns:a16="http://schemas.microsoft.com/office/drawing/2014/main" id="{F2E1921C-CA0E-4886-93CA-956A6497CF0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49" name="Freeform 67">
              <a:extLst>
                <a:ext uri="{FF2B5EF4-FFF2-40B4-BE49-F238E27FC236}">
                  <a16:creationId xmlns:a16="http://schemas.microsoft.com/office/drawing/2014/main" id="{33147323-CD74-4B45-8B3D-9FC2D6ABC4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50" name="Freeform 68">
              <a:extLst>
                <a:ext uri="{FF2B5EF4-FFF2-40B4-BE49-F238E27FC236}">
                  <a16:creationId xmlns:a16="http://schemas.microsoft.com/office/drawing/2014/main" id="{646502BE-8655-4E99-B8D3-19E6C1D2B9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51" name="Freeform 69">
              <a:extLst>
                <a:ext uri="{FF2B5EF4-FFF2-40B4-BE49-F238E27FC236}">
                  <a16:creationId xmlns:a16="http://schemas.microsoft.com/office/drawing/2014/main" id="{7B89F1B5-6B06-45D2-838B-039A44EFFD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52" name="Freeform 70">
              <a:extLst>
                <a:ext uri="{FF2B5EF4-FFF2-40B4-BE49-F238E27FC236}">
                  <a16:creationId xmlns:a16="http://schemas.microsoft.com/office/drawing/2014/main" id="{07A005EC-C937-4146-8D02-C00C5931EB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</a:endParaRPr>
            </a:p>
          </p:txBody>
        </p:sp>
      </p:grpSp>
      <p:sp>
        <p:nvSpPr>
          <p:cNvPr id="263" name="Title 1">
            <a:extLst>
              <a:ext uri="{FF2B5EF4-FFF2-40B4-BE49-F238E27FC236}">
                <a16:creationId xmlns:a16="http://schemas.microsoft.com/office/drawing/2014/main" id="{3F36D6CC-3534-47CC-AECE-83EDA4639F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880" y="2158329"/>
            <a:ext cx="4000436" cy="860400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64" name="Subtitle 2">
            <a:extLst>
              <a:ext uri="{FF2B5EF4-FFF2-40B4-BE49-F238E27FC236}">
                <a16:creationId xmlns:a16="http://schemas.microsoft.com/office/drawing/2014/main" id="{C26FB38E-4E99-4AFB-8C8C-F03F7A963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5072" y="3200329"/>
            <a:ext cx="4020628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E95BC52-A56D-4358-A294-750179EBB698}"/>
              </a:ext>
            </a:extLst>
          </p:cNvPr>
          <p:cNvGrpSpPr/>
          <p:nvPr userDrawn="1"/>
        </p:nvGrpSpPr>
        <p:grpSpPr>
          <a:xfrm>
            <a:off x="489366" y="876058"/>
            <a:ext cx="4855295" cy="3374475"/>
            <a:chOff x="6855933" y="899048"/>
            <a:chExt cx="4855295" cy="3374475"/>
          </a:xfrm>
          <a:solidFill>
            <a:schemeClr val="tx2"/>
          </a:solidFill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CBD2AD5-9A79-4CFE-A808-769ADC8898F3}"/>
                </a:ext>
              </a:extLst>
            </p:cNvPr>
            <p:cNvSpPr/>
            <p:nvPr/>
          </p:nvSpPr>
          <p:spPr>
            <a:xfrm>
              <a:off x="6855933" y="899048"/>
              <a:ext cx="4855295" cy="3374475"/>
            </a:xfrm>
            <a:custGeom>
              <a:avLst/>
              <a:gdLst>
                <a:gd name="connsiteX0" fmla="*/ 6731 w 4855294"/>
                <a:gd name="connsiteY0" fmla="*/ 863542 h 3374474"/>
                <a:gd name="connsiteX1" fmla="*/ 6731 w 4855294"/>
                <a:gd name="connsiteY1" fmla="*/ 3095901 h 3374474"/>
                <a:gd name="connsiteX2" fmla="*/ 145659 w 4855294"/>
                <a:gd name="connsiteY2" fmla="*/ 3095901 h 3374474"/>
                <a:gd name="connsiteX3" fmla="*/ 145659 w 4855294"/>
                <a:gd name="connsiteY3" fmla="*/ 988380 h 3374474"/>
                <a:gd name="connsiteX4" fmla="*/ 4715918 w 4855294"/>
                <a:gd name="connsiteY4" fmla="*/ 179673 h 3374474"/>
                <a:gd name="connsiteX5" fmla="*/ 4715918 w 4855294"/>
                <a:gd name="connsiteY5" fmla="*/ 3234829 h 3374474"/>
                <a:gd name="connsiteX6" fmla="*/ 840208 w 4855294"/>
                <a:gd name="connsiteY6" fmla="*/ 3234829 h 3374474"/>
                <a:gd name="connsiteX7" fmla="*/ 840208 w 4855294"/>
                <a:gd name="connsiteY7" fmla="*/ 3373757 h 3374474"/>
                <a:gd name="connsiteX8" fmla="*/ 4854846 w 4855294"/>
                <a:gd name="connsiteY8" fmla="*/ 3373757 h 3374474"/>
                <a:gd name="connsiteX9" fmla="*/ 4854846 w 4855294"/>
                <a:gd name="connsiteY9" fmla="*/ 6731 h 3374474"/>
                <a:gd name="connsiteX10" fmla="*/ 6731 w 4855294"/>
                <a:gd name="connsiteY10" fmla="*/ 863542 h 337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5294" h="3374474">
                  <a:moveTo>
                    <a:pt x="6731" y="863542"/>
                  </a:moveTo>
                  <a:lnTo>
                    <a:pt x="6731" y="3095901"/>
                  </a:lnTo>
                  <a:lnTo>
                    <a:pt x="145659" y="3095901"/>
                  </a:lnTo>
                  <a:lnTo>
                    <a:pt x="145659" y="988380"/>
                  </a:lnTo>
                  <a:lnTo>
                    <a:pt x="4715918" y="179673"/>
                  </a:lnTo>
                  <a:lnTo>
                    <a:pt x="4715918" y="3234829"/>
                  </a:lnTo>
                  <a:lnTo>
                    <a:pt x="840208" y="3234829"/>
                  </a:lnTo>
                  <a:lnTo>
                    <a:pt x="840208" y="3373757"/>
                  </a:lnTo>
                  <a:lnTo>
                    <a:pt x="4854846" y="3373757"/>
                  </a:lnTo>
                  <a:lnTo>
                    <a:pt x="4854846" y="6731"/>
                  </a:lnTo>
                  <a:lnTo>
                    <a:pt x="6731" y="86354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EE673CB-A779-4F64-B72D-93428DD2B26D}"/>
                </a:ext>
              </a:extLst>
            </p:cNvPr>
            <p:cNvSpPr/>
            <p:nvPr/>
          </p:nvSpPr>
          <p:spPr>
            <a:xfrm>
              <a:off x="6855933" y="4127146"/>
              <a:ext cx="143595" cy="143595"/>
            </a:xfrm>
            <a:custGeom>
              <a:avLst/>
              <a:gdLst>
                <a:gd name="connsiteX0" fmla="*/ 6731 w 143594"/>
                <a:gd name="connsiteY0" fmla="*/ 6731 h 143594"/>
                <a:gd name="connsiteX1" fmla="*/ 145659 w 143594"/>
                <a:gd name="connsiteY1" fmla="*/ 6731 h 143594"/>
                <a:gd name="connsiteX2" fmla="*/ 145659 w 143594"/>
                <a:gd name="connsiteY2" fmla="*/ 145659 h 143594"/>
                <a:gd name="connsiteX3" fmla="*/ 6731 w 143594"/>
                <a:gd name="connsiteY3" fmla="*/ 145659 h 14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94" h="143594">
                  <a:moveTo>
                    <a:pt x="6731" y="6731"/>
                  </a:moveTo>
                  <a:lnTo>
                    <a:pt x="145659" y="6731"/>
                  </a:lnTo>
                  <a:lnTo>
                    <a:pt x="145659" y="145659"/>
                  </a:lnTo>
                  <a:lnTo>
                    <a:pt x="6731" y="145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8144C98-507D-403B-8819-FBBF64A82FA3}"/>
                </a:ext>
              </a:extLst>
            </p:cNvPr>
            <p:cNvSpPr/>
            <p:nvPr/>
          </p:nvSpPr>
          <p:spPr>
            <a:xfrm>
              <a:off x="7133789" y="4127146"/>
              <a:ext cx="143595" cy="143595"/>
            </a:xfrm>
            <a:custGeom>
              <a:avLst/>
              <a:gdLst>
                <a:gd name="connsiteX0" fmla="*/ 6731 w 143594"/>
                <a:gd name="connsiteY0" fmla="*/ 6731 h 143594"/>
                <a:gd name="connsiteX1" fmla="*/ 145659 w 143594"/>
                <a:gd name="connsiteY1" fmla="*/ 6731 h 143594"/>
                <a:gd name="connsiteX2" fmla="*/ 145659 w 143594"/>
                <a:gd name="connsiteY2" fmla="*/ 145659 h 143594"/>
                <a:gd name="connsiteX3" fmla="*/ 6731 w 143594"/>
                <a:gd name="connsiteY3" fmla="*/ 145659 h 14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94" h="143594">
                  <a:moveTo>
                    <a:pt x="6731" y="6731"/>
                  </a:moveTo>
                  <a:lnTo>
                    <a:pt x="145659" y="6731"/>
                  </a:lnTo>
                  <a:lnTo>
                    <a:pt x="145659" y="145659"/>
                  </a:lnTo>
                  <a:lnTo>
                    <a:pt x="6731" y="145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1919CB3-2430-4DA6-BF41-59A1EF9C03CB}"/>
                </a:ext>
              </a:extLst>
            </p:cNvPr>
            <p:cNvSpPr/>
            <p:nvPr/>
          </p:nvSpPr>
          <p:spPr>
            <a:xfrm>
              <a:off x="7411555" y="4127146"/>
              <a:ext cx="143595" cy="143595"/>
            </a:xfrm>
            <a:custGeom>
              <a:avLst/>
              <a:gdLst>
                <a:gd name="connsiteX0" fmla="*/ 6731 w 143594"/>
                <a:gd name="connsiteY0" fmla="*/ 6731 h 143594"/>
                <a:gd name="connsiteX1" fmla="*/ 145659 w 143594"/>
                <a:gd name="connsiteY1" fmla="*/ 6731 h 143594"/>
                <a:gd name="connsiteX2" fmla="*/ 145659 w 143594"/>
                <a:gd name="connsiteY2" fmla="*/ 145659 h 143594"/>
                <a:gd name="connsiteX3" fmla="*/ 6731 w 143594"/>
                <a:gd name="connsiteY3" fmla="*/ 145659 h 14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94" h="143594">
                  <a:moveTo>
                    <a:pt x="6731" y="6731"/>
                  </a:moveTo>
                  <a:lnTo>
                    <a:pt x="145659" y="6731"/>
                  </a:lnTo>
                  <a:lnTo>
                    <a:pt x="145659" y="145659"/>
                  </a:lnTo>
                  <a:lnTo>
                    <a:pt x="6731" y="145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82" name="Group 4">
            <a:extLst>
              <a:ext uri="{FF2B5EF4-FFF2-40B4-BE49-F238E27FC236}">
                <a16:creationId xmlns:a16="http://schemas.microsoft.com/office/drawing/2014/main" id="{C5FADEE5-07C4-41A9-88D6-C6D2ED1362B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83" name="Freeform 5">
              <a:extLst>
                <a:ext uri="{FF2B5EF4-FFF2-40B4-BE49-F238E27FC236}">
                  <a16:creationId xmlns:a16="http://schemas.microsoft.com/office/drawing/2014/main" id="{5A2C465B-7D43-431D-A35E-50762E7696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4" name="Freeform 6">
              <a:extLst>
                <a:ext uri="{FF2B5EF4-FFF2-40B4-BE49-F238E27FC236}">
                  <a16:creationId xmlns:a16="http://schemas.microsoft.com/office/drawing/2014/main" id="{AC35E6C1-71A8-4C9D-A1A5-682B0BD0A03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1115745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DA9741B6-D337-4A18-8ECB-FB21A6953E4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356C28-34FC-48BD-943E-82B485EB0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18" y="1137920"/>
            <a:ext cx="10978515" cy="49479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369FE1-2141-4E78-8B01-84E57EEFE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63E5D-D4D4-47A0-B3D2-9C348E301267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4482B3-B946-42D6-98EA-72EE48EEB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2DD5AC-66F0-425C-A9DE-048451319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83233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Standard slide</a:t>
            </a:r>
            <a:endParaRPr lang="en-GB" dirty="0"/>
          </a:p>
        </p:txBody>
      </p:sp>
      <p:sp>
        <p:nvSpPr>
          <p:cNvPr id="80" name="Line 10">
            <a:extLst>
              <a:ext uri="{FF2B5EF4-FFF2-40B4-BE49-F238E27FC236}">
                <a16:creationId xmlns:a16="http://schemas.microsoft.com/office/drawing/2014/main" id="{EF8E9275-C0E0-4ABA-8699-73E5E292EC8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D5E823-546D-4100-9D33-42F450A38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9E02A-78D6-48B7-A389-464ED573BA5D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EEA008-3E80-49A8-A128-C1EEB8A02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192330-2E70-49F4-A5DA-F82320E70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4570419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9120" y="1"/>
            <a:ext cx="3999231" cy="6156104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9" y="294200"/>
            <a:ext cx="7444422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918" y="1137921"/>
            <a:ext cx="7299642" cy="873760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9918" y="2311401"/>
            <a:ext cx="3580117" cy="3844704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C7BD71A-882B-40FB-A05F-48ECC69FF73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29443" y="2311401"/>
            <a:ext cx="3580117" cy="1254759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87D58C8-1517-42AA-8B2A-E449A3F6F02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29443" y="4236721"/>
            <a:ext cx="3580117" cy="1944160"/>
          </a:xfrm>
        </p:spPr>
        <p:txBody>
          <a:bodyPr numCol="1"/>
          <a:lstStyle>
            <a:lvl1pPr marL="0" indent="0">
              <a:buNone/>
              <a:defRPr sz="18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Quote</a:t>
            </a:r>
          </a:p>
        </p:txBody>
      </p:sp>
      <p:sp>
        <p:nvSpPr>
          <p:cNvPr id="23" name="Line 10">
            <a:extLst>
              <a:ext uri="{FF2B5EF4-FFF2-40B4-BE49-F238E27FC236}">
                <a16:creationId xmlns:a16="http://schemas.microsoft.com/office/drawing/2014/main" id="{E820DC59-E206-4DC0-9012-584F8EBAF73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7723854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73C7F4-1F66-48B4-8A7F-96C64986A20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E49E8CE-5235-4494-B0FD-9ECC8206E96E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8F1198-1F5C-4C8B-A7E4-2658430FBCF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EA2D1B-5973-42E9-87B4-02C40C0EF1B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5001323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384460" cy="6857999"/>
          </a:xfrm>
        </p:spPr>
        <p:txBody>
          <a:bodyPr/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5294" y="294200"/>
            <a:ext cx="8892000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95293" y="1137921"/>
            <a:ext cx="2742882" cy="5018184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727083" y="1137921"/>
            <a:ext cx="2803842" cy="5018184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FF4A6F8-D9C6-4FEE-9324-5200D308BB1F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8819832" y="1137921"/>
            <a:ext cx="2768600" cy="2796151"/>
          </a:xfrm>
        </p:spPr>
        <p:txBody>
          <a:bodyPr numCol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2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9" name="Line 10">
            <a:extLst>
              <a:ext uri="{FF2B5EF4-FFF2-40B4-BE49-F238E27FC236}">
                <a16:creationId xmlns:a16="http://schemas.microsoft.com/office/drawing/2014/main" id="{B63A7CBA-3151-452E-BD2F-D3E65CE1595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695294" y="907750"/>
            <a:ext cx="8892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571DE-086F-444C-976E-D386CED54CF9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CFB1ADCF-7548-48F2-B4E3-18B2C0EE8460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178D09-F6E9-4981-B6E0-209D099207E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E170B6-45D3-4E0A-A799-1F973EAAC5E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108949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918" y="1137920"/>
            <a:ext cx="8238744" cy="48348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9" name="Line 10">
            <a:extLst>
              <a:ext uri="{FF2B5EF4-FFF2-40B4-BE49-F238E27FC236}">
                <a16:creationId xmlns:a16="http://schemas.microsoft.com/office/drawing/2014/main" id="{CF130104-FAF2-4309-9701-573F3774313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354617-5A1F-4D8E-8075-F2918D0E9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D130-B426-4A46-85E5-B0049A4DA5C7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AB026-E283-44F4-8795-984385684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3657FA-64A4-4818-8A20-F1ACA6AC5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607897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7C43D-4F1B-43DA-A0C6-DA6B6708E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2800" y="2851522"/>
            <a:ext cx="4447800" cy="1202318"/>
          </a:xfrm>
        </p:spPr>
        <p:txBody>
          <a:bodyPr vert="horz" lIns="0" tIns="0" rIns="0" bIns="0" rtlCol="0" anchor="ctr" anchorCtr="0">
            <a:noAutofit/>
          </a:bodyPr>
          <a:lstStyle>
            <a:lvl1pPr marL="0" indent="0">
              <a:buNone/>
              <a:defRPr kumimoji="0" lang="en-IN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EYInterstate Light" panose="02000506000000020004" pitchFamily="2" charset="0"/>
                <a:ea typeface="+mj-ea"/>
                <a:cs typeface="+mj-cs"/>
              </a:defRPr>
            </a:lvl1pPr>
          </a:lstStyle>
          <a:p>
            <a:pPr marL="356616" marR="0" lvl="0" indent="-356616" defTabSz="1007887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Chapter Title</a:t>
            </a:r>
            <a:endParaRPr lang="en-IN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0C2D9D-B0D7-494E-9184-FCD6E94AACE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6A95EDC0-9791-477B-BA1D-1692FE9BFBAA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7FD91A-AB40-450B-8784-9A5D99C62D8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CE5F90-7113-4FA1-AFCF-3BC8EF01000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2943626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7C43D-4F1B-43DA-A0C6-DA6B6708E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2800" y="2851522"/>
            <a:ext cx="4447800" cy="1202318"/>
          </a:xfrm>
        </p:spPr>
        <p:txBody>
          <a:bodyPr vert="horz" lIns="0" tIns="0" rIns="0" bIns="0" rtlCol="0" anchor="ctr" anchorCtr="0">
            <a:noAutofit/>
          </a:bodyPr>
          <a:lstStyle>
            <a:lvl1pPr marL="0" indent="0">
              <a:buNone/>
              <a:defRPr kumimoji="0" lang="en-IN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 panose="02000506000000020004" pitchFamily="2" charset="0"/>
                <a:ea typeface="+mj-ea"/>
                <a:cs typeface="+mj-cs"/>
              </a:defRPr>
            </a:lvl1pPr>
          </a:lstStyle>
          <a:p>
            <a:pPr marL="356616" marR="0" lvl="0" indent="-356616" defTabSz="1007887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Chapter Title</a:t>
            </a:r>
            <a:endParaRPr lang="en-IN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C87A56-4269-4E89-A9DC-9C8F44424A9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BFBFE83-FB75-47BB-81F0-F0FF13E5BA5A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FA45C8-6E1A-407F-B671-050EFF081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A593FC-3F10-4238-9F6D-C447302109D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9311974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F291EB0-15F5-4E9A-A38B-CE3AC1452E21}"/>
              </a:ext>
            </a:extLst>
          </p:cNvPr>
          <p:cNvSpPr txBox="1">
            <a:spLocks/>
          </p:cNvSpPr>
          <p:nvPr userDrawn="1"/>
        </p:nvSpPr>
        <p:spPr>
          <a:xfrm>
            <a:off x="477351" y="1488927"/>
            <a:ext cx="2338388" cy="858838"/>
          </a:xfrm>
          <a:prstGeom prst="rect">
            <a:avLst/>
          </a:prstGeom>
        </p:spPr>
        <p:txBody>
          <a:bodyPr/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1200" dirty="0">
                <a:solidFill>
                  <a:schemeClr val="tx2"/>
                </a:solidFill>
                <a:latin typeface="Georgia" panose="02040502050405020303" pitchFamily="18" charset="0"/>
              </a:rPr>
              <a:t>“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B5D2AC0-B4F7-4455-9AE0-201966050A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3350" y="2526765"/>
            <a:ext cx="5292000" cy="1800000"/>
          </a:xfrm>
        </p:spPr>
        <p:txBody>
          <a:bodyPr lIns="90000" tIns="46800" rIns="90000" bIns="46800"/>
          <a:lstStyle>
            <a:lvl1pPr marL="0" indent="0">
              <a:buNone/>
              <a:defRPr lang="en-US" sz="2800" dirty="0" smtClean="0">
                <a:latin typeface="Georgia" panose="02040502050405020303" pitchFamily="18" charset="0"/>
              </a:defRPr>
            </a:lvl1pPr>
          </a:lstStyle>
          <a:p>
            <a:pPr marL="356616" lvl="0" indent="-356616">
              <a:spcBef>
                <a:spcPts val="0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1BA83A2-78F0-4F7E-836B-9B4B87820F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3350" y="4632765"/>
            <a:ext cx="5292000" cy="316838"/>
          </a:xfrm>
        </p:spPr>
        <p:txBody>
          <a:bodyPr lIns="90000" tIns="46800" rIns="90000" bIns="46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600" kern="1200" dirty="0" smtClean="0">
                <a:solidFill>
                  <a:srgbClr val="2E2E38"/>
                </a:solidFill>
                <a:latin typeface="+mn-lt"/>
                <a:ea typeface="+mn-ea"/>
                <a:cs typeface="+mn-cs"/>
              </a:defRPr>
            </a:lvl1pPr>
            <a:lvl2pPr marL="356616" indent="0">
              <a:buNone/>
              <a:defRPr lang="en-US" sz="20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600" smtClean="0">
                <a:latin typeface="+mn-lt"/>
              </a:defRPr>
            </a:lvl4pPr>
            <a:lvl5pPr>
              <a:defRPr lang="en-IN" sz="1600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Name Surname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34CE9DD-CE12-4D9F-8FD6-A2522F36C8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3350" y="4971442"/>
            <a:ext cx="5292000" cy="316838"/>
          </a:xfrm>
        </p:spPr>
        <p:txBody>
          <a:bodyPr lIns="90000" tIns="46800" rIns="90000" bIns="46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600" kern="1200" dirty="0" smtClean="0">
                <a:solidFill>
                  <a:srgbClr val="2E2E38"/>
                </a:solidFill>
                <a:latin typeface="+mn-lt"/>
                <a:ea typeface="+mn-ea"/>
                <a:cs typeface="+mn-cs"/>
              </a:defRPr>
            </a:lvl1pPr>
            <a:lvl2pPr marL="356616" indent="0">
              <a:buNone/>
              <a:defRPr lang="en-US" sz="20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600" smtClean="0">
                <a:latin typeface="+mn-lt"/>
              </a:defRPr>
            </a:lvl4pPr>
            <a:lvl5pPr>
              <a:defRPr lang="en-IN" sz="1600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Job Title</a:t>
            </a:r>
          </a:p>
        </p:txBody>
      </p:sp>
    </p:spTree>
    <p:extLst>
      <p:ext uri="{BB962C8B-B14F-4D97-AF65-F5344CB8AC3E}">
        <p14:creationId xmlns:p14="http://schemas.microsoft.com/office/powerpoint/2010/main" val="422173724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E28D7EA5-A532-4D8B-9984-8F3D1FEA98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53175" y="2060235"/>
            <a:ext cx="5292000" cy="3025522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2800" dirty="0" smtClean="0">
                <a:latin typeface="Georgia" panose="02040502050405020303" pitchFamily="18" charset="0"/>
              </a:defRPr>
            </a:lvl1pPr>
          </a:lstStyle>
          <a:p>
            <a:pPr marL="356616" lvl="0" indent="-356616" algn="ctr">
              <a:spcBef>
                <a:spcPts val="0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9F9B9C3C-16F2-40B2-A460-0480520ECF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3175" y="5506678"/>
            <a:ext cx="5292000" cy="31683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1600" dirty="0" smtClean="0">
                <a:solidFill>
                  <a:srgbClr val="2E2E38"/>
                </a:solidFill>
                <a:latin typeface="+mn-lt"/>
              </a:defRPr>
            </a:lvl1pPr>
          </a:lstStyle>
          <a:p>
            <a:pPr marL="356616" lvl="0" indent="-356616" algn="ctr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Name Surname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E04541C-CC5D-4455-8271-73223AE0A8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3175" y="5818717"/>
            <a:ext cx="5292000" cy="316838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 algn="ctr">
              <a:buNone/>
              <a:defRPr lang="en-US" sz="1600" dirty="0" smtClean="0">
                <a:solidFill>
                  <a:srgbClr val="2E2E38"/>
                </a:solidFill>
                <a:latin typeface="+mn-lt"/>
              </a:defRPr>
            </a:lvl1pPr>
          </a:lstStyle>
          <a:p>
            <a:pPr marL="356616" lvl="0" indent="-356616" algn="ctr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Job Title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FBD672D3-B116-471A-8511-D80D5D920D93}"/>
              </a:ext>
            </a:extLst>
          </p:cNvPr>
          <p:cNvSpPr txBox="1">
            <a:spLocks/>
          </p:cNvSpPr>
          <p:nvPr userDrawn="1"/>
        </p:nvSpPr>
        <p:spPr>
          <a:xfrm>
            <a:off x="4929981" y="979787"/>
            <a:ext cx="2338388" cy="8826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1200" dirty="0">
                <a:solidFill>
                  <a:schemeClr val="tx2"/>
                </a:solidFill>
                <a:latin typeface="Georgia" panose="02040502050405020303" pitchFamily="18" charset="0"/>
              </a:rPr>
              <a:t>“ </a:t>
            </a:r>
          </a:p>
        </p:txBody>
      </p:sp>
    </p:spTree>
    <p:extLst>
      <p:ext uri="{BB962C8B-B14F-4D97-AF65-F5344CB8AC3E}">
        <p14:creationId xmlns:p14="http://schemas.microsoft.com/office/powerpoint/2010/main" val="30489916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28F8CDB-776D-4811-AE2C-217236ECDEC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27180" y="0"/>
            <a:ext cx="5971170" cy="6858000"/>
          </a:xfrm>
        </p:spPr>
        <p:txBody>
          <a:bodyPr/>
          <a:lstStyle/>
          <a:p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6E96BA-E9E4-496B-8CA5-6DA27B8AD7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9705" y="2578743"/>
            <a:ext cx="4537959" cy="1055708"/>
          </a:xfrm>
        </p:spPr>
        <p:txBody>
          <a:bodyPr/>
          <a:lstStyle>
            <a:lvl1pPr marL="0" indent="0">
              <a:buNone/>
              <a:defRPr sz="3000"/>
            </a:lvl1pPr>
          </a:lstStyle>
          <a:p>
            <a:pPr lvl="0"/>
            <a:r>
              <a:rPr lang="en-IN" dirty="0"/>
              <a:t>Chapter Title</a:t>
            </a:r>
          </a:p>
          <a:p>
            <a:pPr lvl="0"/>
            <a:r>
              <a:rPr lang="en-IN" dirty="0"/>
              <a:t>EY Interstate Light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173C8A3-BA2F-497B-A214-45B02D73AF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9705" y="3840384"/>
            <a:ext cx="4537959" cy="1055708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IN" dirty="0"/>
              <a:t>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EABBDA-A77F-45A2-9996-90CD0EE5C38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1057AB47-DE48-402E-B5B7-CB9A0D0B7D44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883B36-3BA3-42B4-A811-65C0AF01A86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D9C98C-F30E-45BC-A1D9-67DB57119DC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7862739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95A2BE92-ABF7-4A82-BC35-00F28F500FED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609917" y="1137920"/>
            <a:ext cx="4957505" cy="4267457"/>
          </a:xfrm>
        </p:spPr>
        <p:txBody>
          <a:bodyPr/>
          <a:lstStyle/>
          <a:p>
            <a:endParaRPr lang="en-IN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DA81FCAA-64D2-4A9C-B16E-9C4E3BB431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33461" y="3813288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03CDC117-35F2-47B2-85B2-29CB8EE7E0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33461" y="4055931"/>
            <a:ext cx="3089275" cy="180000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 to go here</a:t>
            </a:r>
            <a:endParaRPr lang="en-GB" dirty="0"/>
          </a:p>
        </p:txBody>
      </p:sp>
      <p:sp>
        <p:nvSpPr>
          <p:cNvPr id="14" name="Picture Placeholder 19">
            <a:extLst>
              <a:ext uri="{FF2B5EF4-FFF2-40B4-BE49-F238E27FC236}">
                <a16:creationId xmlns:a16="http://schemas.microsoft.com/office/drawing/2014/main" id="{00A15EA9-2372-4E06-83C2-1E13AB1FA62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23007" y="3578083"/>
            <a:ext cx="778959" cy="778959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B83DAE-9FEB-4E9C-85BA-A34BD23927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3008" y="1137920"/>
            <a:ext cx="5465425" cy="37380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Key Takeaways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C1ABE303-7041-4312-AD03-0E872AEF99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23008" y="1635009"/>
            <a:ext cx="5465425" cy="161155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Content EY Interstate Light, 16pt, Lorem ipsum dolor, 12pt, </a:t>
            </a:r>
            <a:r>
              <a:rPr lang="en-US" dirty="0" err="1"/>
              <a:t>Utinam</a:t>
            </a:r>
            <a:r>
              <a:rPr lang="en-US" dirty="0"/>
              <a:t>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 </a:t>
            </a:r>
            <a:r>
              <a:rPr lang="en-US" dirty="0" err="1"/>
              <a:t>sead</a:t>
            </a:r>
            <a:r>
              <a:rPr lang="en-US" dirty="0"/>
              <a:t>. </a:t>
            </a:r>
            <a:r>
              <a:rPr lang="en-US" dirty="0" err="1"/>
              <a:t>Putant</a:t>
            </a:r>
            <a:r>
              <a:rPr lang="en-US" dirty="0"/>
              <a:t> </a:t>
            </a:r>
            <a:r>
              <a:rPr lang="en-US" dirty="0" err="1"/>
              <a:t>probatus</a:t>
            </a:r>
            <a:r>
              <a:rPr lang="en-US" dirty="0"/>
              <a:t> id vis, ad his </a:t>
            </a:r>
            <a:r>
              <a:rPr lang="en-US" dirty="0" err="1"/>
              <a:t>meis</a:t>
            </a:r>
            <a:r>
              <a:rPr lang="en-US" dirty="0"/>
              <a:t> </a:t>
            </a:r>
            <a:r>
              <a:rPr lang="en-US" dirty="0" err="1"/>
              <a:t>habemus</a:t>
            </a:r>
            <a:r>
              <a:rPr lang="en-US" dirty="0"/>
              <a:t> </a:t>
            </a:r>
            <a:r>
              <a:rPr lang="en-US" dirty="0" err="1"/>
              <a:t>repudiare</a:t>
            </a:r>
            <a:r>
              <a:rPr lang="en-US" dirty="0"/>
              <a:t>, has an </a:t>
            </a:r>
            <a:r>
              <a:rPr lang="en-US" dirty="0" err="1"/>
              <a:t>pericula</a:t>
            </a:r>
            <a:r>
              <a:rPr lang="en-US" dirty="0"/>
              <a:t> </a:t>
            </a:r>
            <a:r>
              <a:rPr lang="en-US" dirty="0" err="1"/>
              <a:t>tractatos</a:t>
            </a:r>
            <a:r>
              <a:rPr lang="en-US" dirty="0"/>
              <a:t>.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debitis</a:t>
            </a:r>
            <a:r>
              <a:rPr lang="en-US" dirty="0"/>
              <a:t> </a:t>
            </a:r>
            <a:r>
              <a:rPr lang="en-US" dirty="0" err="1"/>
              <a:t>dissentias</a:t>
            </a:r>
            <a:r>
              <a:rPr lang="en-US" dirty="0"/>
              <a:t> ad. </a:t>
            </a:r>
            <a:r>
              <a:rPr lang="en-US" dirty="0" err="1"/>
              <a:t>Patrioque</a:t>
            </a:r>
            <a:r>
              <a:rPr lang="en-US" dirty="0"/>
              <a:t> </a:t>
            </a:r>
            <a:r>
              <a:rPr lang="en-US" dirty="0" err="1"/>
              <a:t>voluptatum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ex, id </a:t>
            </a:r>
            <a:r>
              <a:rPr lang="en-US" dirty="0" err="1"/>
              <a:t>admodum</a:t>
            </a:r>
            <a:r>
              <a:rPr lang="en-US" dirty="0"/>
              <a:t>.</a:t>
            </a:r>
          </a:p>
          <a:p>
            <a:pPr lvl="0"/>
            <a:endParaRPr lang="en-US" dirty="0"/>
          </a:p>
        </p:txBody>
      </p:sp>
      <p:sp>
        <p:nvSpPr>
          <p:cNvPr id="20" name="Line 10">
            <a:extLst>
              <a:ext uri="{FF2B5EF4-FFF2-40B4-BE49-F238E27FC236}">
                <a16:creationId xmlns:a16="http://schemas.microsoft.com/office/drawing/2014/main" id="{B69EB865-6B86-419B-923C-F7DDC68C9C66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661012-3455-4F88-94AD-14869D2D5405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86AD1DFC-053D-4B86-B715-9C611EC38679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1FBA45-9D10-4CA1-B5FE-DF08BC4B79D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1C45D8-BA71-4A92-82B2-C059AF6B670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2544142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4C1DA39D-5D13-4872-BC0A-CB8AB5BA72E1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1428928" y="6471244"/>
            <a:ext cx="1191258" cy="1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AD1DFC-053D-4B86-B715-9C611EC38679}" type="datetime3">
              <a:rPr lang="en-US" smtClean="0"/>
              <a:pPr/>
              <a:t>7 December 2023</a:t>
            </a:fld>
            <a:endParaRPr lang="en-US" dirty="0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C6805F9C-AE33-484C-B4D0-CAEB9CD9CE08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3239188" y="6471244"/>
            <a:ext cx="3086100" cy="1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IN" dirty="0"/>
              <a:t>Presentation title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2804EB2-F7DB-4D56-A6D4-7706480DB27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617221" y="6471244"/>
            <a:ext cx="663066" cy="1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956502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918" y="1137920"/>
            <a:ext cx="8238744" cy="48348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356616">
              <a:defRPr>
                <a:solidFill>
                  <a:schemeClr val="bg1"/>
                </a:solidFill>
              </a:defRPr>
            </a:lvl2pPr>
            <a:lvl3pPr marL="713232">
              <a:defRPr>
                <a:solidFill>
                  <a:schemeClr val="bg1"/>
                </a:solidFill>
              </a:defRPr>
            </a:lvl3pPr>
            <a:lvl4pPr marL="1069848">
              <a:defRPr>
                <a:solidFill>
                  <a:schemeClr val="bg1"/>
                </a:solidFill>
              </a:defRPr>
            </a:lvl4pPr>
            <a:lvl5pPr marL="1426464"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8D4CA674-C969-4C5C-9EA4-6D41FE961DE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EFDBB3-7C34-4E5E-AD13-1B49910A2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D46D-36B7-425F-AEB7-676F0E436ACC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0F565-A080-4523-A04C-6DEE2789C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977AFB-BAAB-4831-9B67-3646A934E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0758110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97A26880-8DD7-4A78-ADAF-91ED2E744A7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197511-0A94-4CF5-9020-59041E7FD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83591-978A-463D-B9B3-9852A288C9B6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EEF30F-48C0-4828-BF78-0AF655745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84586F-9A9C-4BEB-AF2F-2F8B1B885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7615930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918" y="1137919"/>
            <a:ext cx="5387605" cy="483480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0828" y="1137919"/>
            <a:ext cx="5387605" cy="483480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9B070B28-7AAC-47E5-9EB5-96B8B8B8805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4DE21E-2E07-4ED3-B534-8AED469C8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AE4F-17A3-4837-8418-FB6AD56A8907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601461-720E-4840-BF9B-D9C7BF8C9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CE970-AAFF-42C7-8A32-759BAA7BA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464408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648" y="1869440"/>
            <a:ext cx="5393208" cy="4256075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9632" y="1869440"/>
            <a:ext cx="5393208" cy="4256075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918" y="1137920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199632" y="1137920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Line 10">
            <a:extLst>
              <a:ext uri="{FF2B5EF4-FFF2-40B4-BE49-F238E27FC236}">
                <a16:creationId xmlns:a16="http://schemas.microsoft.com/office/drawing/2014/main" id="{9773E7D9-2434-4381-A00D-27B62C08673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3CD3F7-62DC-4CC4-8F34-C353DB087D7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29E1942-EB53-47E3-BCA7-F99D05C795EC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D2EC01-3D34-4D32-9B76-5269D1AA465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BE1C2B-4DA4-468F-9976-85F6CBF82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9664102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7B5C6B-B98B-4A4C-A8A7-B006989B5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C88E1-FE33-48AD-9218-9258D62CDCC4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EF6675-2050-4038-B9E1-B80DB63D7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A4D6F3-1431-4069-B814-255846677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1805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cused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97186E-D73E-46D0-965A-D83686BA7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8F4A-3FA1-4A64-AE77-2254BB85F3D2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EF40EA-FE63-4D50-8C90-EC25A860C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7420B-CF82-4784-8E9C-5C496E27C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0407928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D5388A-86DF-494E-B137-EE20B7E1C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BADE3-2F67-4EB8-B1F9-B00F8B809757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97E548-6FF4-4D89-ADE0-60181F536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0B0A8B-D001-432B-877C-21558412B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93938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D9F631-BCA2-47E9-B382-A1254CE49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9080-1DFC-4303-893C-6B8A3FEC05E8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D1872-1F65-44DE-8D43-3328C27B5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6C50CF-7368-4D25-B2B5-360BA59E7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951987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60053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0052CFA6-7CF5-41BD-9D94-2D0DAE108428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835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IN" dirty="0"/>
              <a:t>Video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43830C-23AE-48E4-B9DE-E91E6CE0B8B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8381BA6-C3FD-495B-9B56-A30783EC7416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F742A9-BF69-4BF2-966C-3D76FC687FB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65F912-EBE8-413B-A241-0FB3A540BA8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9215703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223874-3AD1-4756-B25E-8234DD3717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92000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105487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C94B4409-2B48-4C2E-B122-78CAC0F697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5" y="0"/>
            <a:ext cx="12192000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559399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512A84B0-F10A-4A02-AD57-E01F7676B6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" y="0"/>
            <a:ext cx="12192005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14509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854436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56">
            <a:extLst>
              <a:ext uri="{FF2B5EF4-FFF2-40B4-BE49-F238E27FC236}">
                <a16:creationId xmlns:a16="http://schemas.microsoft.com/office/drawing/2014/main" id="{13A7AC18-CF42-4EC5-8D40-441EAE30A06C}"/>
              </a:ext>
            </a:extLst>
          </p:cNvPr>
          <p:cNvSpPr/>
          <p:nvPr userDrawn="1"/>
        </p:nvSpPr>
        <p:spPr>
          <a:xfrm>
            <a:off x="498115" y="795662"/>
            <a:ext cx="4930412" cy="3581484"/>
          </a:xfrm>
          <a:custGeom>
            <a:avLst/>
            <a:gdLst>
              <a:gd name="connsiteX0" fmla="*/ 4238387 w 4257675"/>
              <a:gd name="connsiteY0" fmla="*/ 0 h 3092804"/>
              <a:gd name="connsiteX1" fmla="*/ 4257675 w 4257675"/>
              <a:gd name="connsiteY1" fmla="*/ 0 h 3092804"/>
              <a:gd name="connsiteX2" fmla="*/ 4257675 w 4257675"/>
              <a:gd name="connsiteY2" fmla="*/ 3092804 h 3092804"/>
              <a:gd name="connsiteX3" fmla="*/ 0 w 4257675"/>
              <a:gd name="connsiteY3" fmla="*/ 3092804 h 3092804"/>
              <a:gd name="connsiteX4" fmla="*/ 0 w 4257675"/>
              <a:gd name="connsiteY4" fmla="*/ 747342 h 309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5" h="3092804">
                <a:moveTo>
                  <a:pt x="4238387" y="0"/>
                </a:moveTo>
                <a:lnTo>
                  <a:pt x="4257675" y="0"/>
                </a:lnTo>
                <a:lnTo>
                  <a:pt x="4257675" y="3092804"/>
                </a:lnTo>
                <a:lnTo>
                  <a:pt x="0" y="3092804"/>
                </a:lnTo>
                <a:lnTo>
                  <a:pt x="0" y="747342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75504" y="1954221"/>
            <a:ext cx="4328932" cy="979702"/>
          </a:xfr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775504" y="3046158"/>
            <a:ext cx="4328932" cy="1046323"/>
          </a:xfrm>
        </p:spPr>
        <p:txBody>
          <a:bodyPr/>
          <a:lstStyle>
            <a:lvl1pPr marL="0" indent="0" algn="l">
              <a:spcAft>
                <a:spcPts val="1200"/>
              </a:spcAft>
              <a:buNone/>
              <a:defRPr sz="2000">
                <a:solidFill>
                  <a:schemeClr val="bg1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 b="1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C8422AE9-8257-41A9-AB41-1F10585C886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D19659BD-653C-4300-9060-420AFAE395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4669336-72A1-4233-827A-C41AB4C1CC0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500507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209" y="5340096"/>
            <a:ext cx="1317422" cy="1156968"/>
          </a:xfrm>
          <a:prstGeom prst="rect">
            <a:avLst/>
          </a:prstGeom>
        </p:spPr>
      </p:pic>
      <p:sp>
        <p:nvSpPr>
          <p:cNvPr id="10" name="Rectangle 1"/>
          <p:cNvSpPr>
            <a:spLocks noChangeAspect="1"/>
          </p:cNvSpPr>
          <p:nvPr userDrawn="1"/>
        </p:nvSpPr>
        <p:spPr>
          <a:xfrm>
            <a:off x="2578384" y="777241"/>
            <a:ext cx="9012167" cy="3400425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5607" h="3400425">
                <a:moveTo>
                  <a:pt x="0" y="1197768"/>
                </a:moveTo>
                <a:lnTo>
                  <a:pt x="6755607" y="0"/>
                </a:lnTo>
                <a:lnTo>
                  <a:pt x="6755607" y="3400425"/>
                </a:lnTo>
                <a:lnTo>
                  <a:pt x="2382" y="3400425"/>
                </a:lnTo>
                <a:lnTo>
                  <a:pt x="0" y="119776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2951999" y="2240280"/>
            <a:ext cx="8294878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2952001" y="3220754"/>
            <a:ext cx="8294878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896085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with beam (legac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8714" y="2405084"/>
            <a:ext cx="12207064" cy="3349170"/>
            <a:chOff x="-6532" y="2405084"/>
            <a:chExt cx="9150532" cy="3349170"/>
          </a:xfrm>
        </p:grpSpPr>
        <p:sp>
          <p:nvSpPr>
            <p:cNvPr id="1032" name="Freeform 8"/>
            <p:cNvSpPr>
              <a:spLocks/>
            </p:cNvSpPr>
            <p:nvPr userDrawn="1"/>
          </p:nvSpPr>
          <p:spPr bwMode="gray">
            <a:xfrm>
              <a:off x="2273222" y="2405084"/>
              <a:ext cx="6870778" cy="2495225"/>
            </a:xfrm>
            <a:custGeom>
              <a:avLst/>
              <a:gdLst/>
              <a:ahLst/>
              <a:cxnLst>
                <a:cxn ang="0">
                  <a:pos x="0" y="1852"/>
                </a:cxn>
                <a:cxn ang="0">
                  <a:pos x="5081" y="0"/>
                </a:cxn>
                <a:cxn ang="0">
                  <a:pos x="5081" y="968"/>
                </a:cxn>
                <a:cxn ang="0">
                  <a:pos x="0" y="1852"/>
                </a:cxn>
              </a:cxnLst>
              <a:rect l="0" t="0" r="r" b="b"/>
              <a:pathLst>
                <a:path w="5081" h="1852">
                  <a:moveTo>
                    <a:pt x="0" y="1852"/>
                  </a:moveTo>
                  <a:lnTo>
                    <a:pt x="5081" y="0"/>
                  </a:lnTo>
                  <a:lnTo>
                    <a:pt x="5081" y="968"/>
                  </a:lnTo>
                  <a:lnTo>
                    <a:pt x="0" y="185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800">
                <a:solidFill>
                  <a:schemeClr val="bg1"/>
                </a:solidFill>
                <a:latin typeface="+mn-lt"/>
                <a:cs typeface="Arial" pitchFamily="34" charset="0"/>
              </a:endParaRPr>
            </a:p>
          </p:txBody>
        </p:sp>
        <p:pic>
          <p:nvPicPr>
            <p:cNvPr id="8" name="Picture 3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6532" y="4411503"/>
              <a:ext cx="2289891" cy="13427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5191" y="777600"/>
            <a:ext cx="7369607" cy="8604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5191" y="1753200"/>
            <a:ext cx="7369607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10" name="Picture 9" descr="EY_Logo2.em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025191" y="5754254"/>
            <a:ext cx="1319558" cy="74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72928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01600"/>
            <a:ext cx="10982751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918" y="1425599"/>
            <a:ext cx="10978515" cy="469897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2400"/>
            <a:ext cx="10978515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38536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01600"/>
            <a:ext cx="10982751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918" y="1425599"/>
            <a:ext cx="10978515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2400"/>
            <a:ext cx="10978515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335367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01600"/>
            <a:ext cx="10982751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918" y="1425599"/>
            <a:ext cx="10978515" cy="46989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356616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 marL="713232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 marL="1069848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 marL="1426464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2400"/>
            <a:ext cx="10978515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687725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2400"/>
            <a:ext cx="10978515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918" y="201600"/>
            <a:ext cx="10982751" cy="860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939836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2400"/>
            <a:ext cx="10978515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918" y="201600"/>
            <a:ext cx="10982751" cy="860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636402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01600"/>
            <a:ext cx="10982751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917" y="1426465"/>
            <a:ext cx="5387605" cy="469811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40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2000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800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800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0828" y="1426465"/>
            <a:ext cx="5387605" cy="469811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>
              <a:defRPr sz="2400">
                <a:solidFill>
                  <a:schemeClr val="bg1"/>
                </a:solidFill>
                <a:latin typeface="+mn-lt"/>
                <a:cs typeface="Arial" pitchFamily="34" charset="0"/>
              </a:defRPr>
            </a:lvl2pPr>
            <a:lvl3pPr>
              <a:defRPr sz="2000">
                <a:solidFill>
                  <a:schemeClr val="bg1"/>
                </a:solidFill>
                <a:latin typeface="+mn-lt"/>
                <a:cs typeface="Arial" pitchFamily="34" charset="0"/>
              </a:defRPr>
            </a:lvl3pPr>
            <a:lvl4pPr>
              <a:defRPr sz="1800">
                <a:solidFill>
                  <a:schemeClr val="bg1"/>
                </a:solidFill>
                <a:latin typeface="+mn-lt"/>
                <a:cs typeface="Arial" pitchFamily="34" charset="0"/>
              </a:defRPr>
            </a:lvl4pPr>
            <a:lvl5pPr>
              <a:defRPr sz="1800">
                <a:solidFill>
                  <a:schemeClr val="bg1"/>
                </a:solidFill>
                <a:latin typeface="+mn-lt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609918" y="6242400"/>
            <a:ext cx="10978515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649117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18" y="201600"/>
            <a:ext cx="10982751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609918" y="6242400"/>
            <a:ext cx="10978515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609917" y="2121114"/>
            <a:ext cx="5393208" cy="399496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6204830" y="2121114"/>
            <a:ext cx="5393208" cy="399496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917" y="1426464"/>
            <a:ext cx="5393208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204830" y="1426464"/>
            <a:ext cx="5393208" cy="640800"/>
          </a:xfrm>
          <a:prstGeom prst="rect">
            <a:avLst/>
          </a:prstGeo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542883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7802" y="1024129"/>
            <a:ext cx="10978515" cy="164306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chemeClr val="bg2"/>
                </a:solidFill>
                <a:latin typeface="+mn-lt"/>
                <a:cs typeface="Arial" pitchFamily="34" charset="0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609918" y="6242400"/>
            <a:ext cx="10978515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623277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7" name="Freeform 5"/>
          <p:cNvSpPr>
            <a:spLocks/>
          </p:cNvSpPr>
          <p:nvPr userDrawn="1"/>
        </p:nvSpPr>
        <p:spPr bwMode="gray">
          <a:xfrm>
            <a:off x="609918" y="1042417"/>
            <a:ext cx="10978515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326561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609918" y="1042417"/>
            <a:ext cx="10978515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814171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101" name="Freeform 5"/>
          <p:cNvSpPr>
            <a:spLocks/>
          </p:cNvSpPr>
          <p:nvPr userDrawn="1"/>
        </p:nvSpPr>
        <p:spPr bwMode="gray">
          <a:xfrm>
            <a:off x="609918" y="1040400"/>
            <a:ext cx="10978515" cy="5184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66"/>
              </a:cxn>
              <a:cxn ang="0">
                <a:pos x="5184" y="2352"/>
              </a:cxn>
              <a:cxn ang="0">
                <a:pos x="5184" y="0"/>
              </a:cxn>
              <a:cxn ang="0">
                <a:pos x="0" y="0"/>
              </a:cxn>
            </a:cxnLst>
            <a:rect l="0" t="0" r="r" b="b"/>
            <a:pathLst>
              <a:path w="5184" h="3266">
                <a:moveTo>
                  <a:pt x="0" y="0"/>
                </a:moveTo>
                <a:lnTo>
                  <a:pt x="0" y="3266"/>
                </a:lnTo>
                <a:lnTo>
                  <a:pt x="5184" y="2352"/>
                </a:lnTo>
                <a:lnTo>
                  <a:pt x="5184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838392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607800" y="6243638"/>
            <a:ext cx="10978515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noProof="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274047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  <a:prstGeom prst="rect">
            <a:avLst/>
          </a:prstGeo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669158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361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26" Type="http://schemas.openxmlformats.org/officeDocument/2006/relationships/slideLayout" Target="../slideLayouts/slideLayout75.xml"/><Relationship Id="rId3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70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5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29" Type="http://schemas.openxmlformats.org/officeDocument/2006/relationships/slideLayout" Target="../slideLayouts/slideLayout78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24" Type="http://schemas.openxmlformats.org/officeDocument/2006/relationships/slideLayout" Target="../slideLayouts/slideLayout73.xml"/><Relationship Id="rId32" Type="http://schemas.openxmlformats.org/officeDocument/2006/relationships/theme" Target="../theme/theme2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23" Type="http://schemas.openxmlformats.org/officeDocument/2006/relationships/slideLayout" Target="../slideLayouts/slideLayout72.xml"/><Relationship Id="rId28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31" Type="http://schemas.openxmlformats.org/officeDocument/2006/relationships/slideLayout" Target="../slideLayouts/slideLayout80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71.xml"/><Relationship Id="rId27" Type="http://schemas.openxmlformats.org/officeDocument/2006/relationships/slideLayout" Target="../slideLayouts/slideLayout76.xml"/><Relationship Id="rId30" Type="http://schemas.openxmlformats.org/officeDocument/2006/relationships/slideLayout" Target="../slideLayouts/slideLayout7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image" Target="../media/image8.wmf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918" y="1137920"/>
            <a:ext cx="10978515" cy="49479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grpSp>
        <p:nvGrpSpPr>
          <p:cNvPr id="9" name="Group 4">
            <a:extLst>
              <a:ext uri="{FF2B5EF4-FFF2-40B4-BE49-F238E27FC236}">
                <a16:creationId xmlns:a16="http://schemas.microsoft.com/office/drawing/2014/main" id="{ABA621AC-91DA-4716-A450-56540FA39C36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287125" y="6356350"/>
            <a:ext cx="303213" cy="311150"/>
            <a:chOff x="7110" y="4004"/>
            <a:chExt cx="191" cy="196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76E3EDA9-8EAC-419E-8C11-4E1E158AF76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0" y="4004"/>
              <a:ext cx="191" cy="70"/>
            </a:xfrm>
            <a:custGeom>
              <a:avLst/>
              <a:gdLst>
                <a:gd name="T0" fmla="*/ 191 w 191"/>
                <a:gd name="T1" fmla="*/ 0 h 70"/>
                <a:gd name="T2" fmla="*/ 0 w 191"/>
                <a:gd name="T3" fmla="*/ 70 h 70"/>
                <a:gd name="T4" fmla="*/ 191 w 191"/>
                <a:gd name="T5" fmla="*/ 36 h 70"/>
                <a:gd name="T6" fmla="*/ 191 w 191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1" h="70">
                  <a:moveTo>
                    <a:pt x="191" y="0"/>
                  </a:moveTo>
                  <a:lnTo>
                    <a:pt x="0" y="70"/>
                  </a:lnTo>
                  <a:lnTo>
                    <a:pt x="191" y="36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ABC9458B-8C2C-486A-8ADE-F22CCDC7E2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1" y="4103"/>
              <a:ext cx="78" cy="97"/>
            </a:xfrm>
            <a:custGeom>
              <a:avLst/>
              <a:gdLst>
                <a:gd name="T0" fmla="*/ 30 w 78"/>
                <a:gd name="T1" fmla="*/ 58 h 97"/>
                <a:gd name="T2" fmla="*/ 65 w 78"/>
                <a:gd name="T3" fmla="*/ 58 h 97"/>
                <a:gd name="T4" fmla="*/ 65 w 78"/>
                <a:gd name="T5" fmla="*/ 38 h 97"/>
                <a:gd name="T6" fmla="*/ 30 w 78"/>
                <a:gd name="T7" fmla="*/ 38 h 97"/>
                <a:gd name="T8" fmla="*/ 30 w 78"/>
                <a:gd name="T9" fmla="*/ 22 h 97"/>
                <a:gd name="T10" fmla="*/ 68 w 78"/>
                <a:gd name="T11" fmla="*/ 22 h 97"/>
                <a:gd name="T12" fmla="*/ 55 w 78"/>
                <a:gd name="T13" fmla="*/ 0 h 97"/>
                <a:gd name="T14" fmla="*/ 0 w 78"/>
                <a:gd name="T15" fmla="*/ 0 h 97"/>
                <a:gd name="T16" fmla="*/ 0 w 78"/>
                <a:gd name="T17" fmla="*/ 97 h 97"/>
                <a:gd name="T18" fmla="*/ 78 w 78"/>
                <a:gd name="T19" fmla="*/ 97 h 97"/>
                <a:gd name="T20" fmla="*/ 78 w 78"/>
                <a:gd name="T21" fmla="*/ 74 h 97"/>
                <a:gd name="T22" fmla="*/ 30 w 78"/>
                <a:gd name="T23" fmla="*/ 74 h 97"/>
                <a:gd name="T24" fmla="*/ 30 w 78"/>
                <a:gd name="T25" fmla="*/ 5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97">
                  <a:moveTo>
                    <a:pt x="30" y="58"/>
                  </a:moveTo>
                  <a:lnTo>
                    <a:pt x="65" y="58"/>
                  </a:lnTo>
                  <a:lnTo>
                    <a:pt x="65" y="38"/>
                  </a:lnTo>
                  <a:lnTo>
                    <a:pt x="30" y="38"/>
                  </a:lnTo>
                  <a:lnTo>
                    <a:pt x="30" y="22"/>
                  </a:lnTo>
                  <a:lnTo>
                    <a:pt x="68" y="22"/>
                  </a:lnTo>
                  <a:lnTo>
                    <a:pt x="55" y="0"/>
                  </a:lnTo>
                  <a:lnTo>
                    <a:pt x="0" y="0"/>
                  </a:lnTo>
                  <a:lnTo>
                    <a:pt x="0" y="97"/>
                  </a:lnTo>
                  <a:lnTo>
                    <a:pt x="78" y="97"/>
                  </a:lnTo>
                  <a:lnTo>
                    <a:pt x="78" y="74"/>
                  </a:lnTo>
                  <a:lnTo>
                    <a:pt x="30" y="74"/>
                  </a:lnTo>
                  <a:lnTo>
                    <a:pt x="30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0A4C4046-69B4-41DA-AA2E-E892AEC9AA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76" y="4103"/>
              <a:ext cx="96" cy="97"/>
            </a:xfrm>
            <a:custGeom>
              <a:avLst/>
              <a:gdLst>
                <a:gd name="T0" fmla="*/ 64 w 96"/>
                <a:gd name="T1" fmla="*/ 0 h 97"/>
                <a:gd name="T2" fmla="*/ 48 w 96"/>
                <a:gd name="T3" fmla="*/ 32 h 97"/>
                <a:gd name="T4" fmla="*/ 32 w 96"/>
                <a:gd name="T5" fmla="*/ 0 h 97"/>
                <a:gd name="T6" fmla="*/ 0 w 96"/>
                <a:gd name="T7" fmla="*/ 0 h 97"/>
                <a:gd name="T8" fmla="*/ 33 w 96"/>
                <a:gd name="T9" fmla="*/ 58 h 97"/>
                <a:gd name="T10" fmla="*/ 33 w 96"/>
                <a:gd name="T11" fmla="*/ 97 h 97"/>
                <a:gd name="T12" fmla="*/ 62 w 96"/>
                <a:gd name="T13" fmla="*/ 97 h 97"/>
                <a:gd name="T14" fmla="*/ 62 w 96"/>
                <a:gd name="T15" fmla="*/ 58 h 97"/>
                <a:gd name="T16" fmla="*/ 96 w 96"/>
                <a:gd name="T17" fmla="*/ 0 h 97"/>
                <a:gd name="T18" fmla="*/ 64 w 96"/>
                <a:gd name="T1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7">
                  <a:moveTo>
                    <a:pt x="64" y="0"/>
                  </a:moveTo>
                  <a:lnTo>
                    <a:pt x="48" y="32"/>
                  </a:lnTo>
                  <a:lnTo>
                    <a:pt x="32" y="0"/>
                  </a:lnTo>
                  <a:lnTo>
                    <a:pt x="0" y="0"/>
                  </a:lnTo>
                  <a:lnTo>
                    <a:pt x="33" y="58"/>
                  </a:lnTo>
                  <a:lnTo>
                    <a:pt x="33" y="97"/>
                  </a:lnTo>
                  <a:lnTo>
                    <a:pt x="62" y="97"/>
                  </a:lnTo>
                  <a:lnTo>
                    <a:pt x="62" y="58"/>
                  </a:lnTo>
                  <a:lnTo>
                    <a:pt x="96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600772EA-C6B0-4F5D-AA59-01C0858EFA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28928" y="6471244"/>
            <a:ext cx="1191258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fld id="{CD05BAC6-7084-4B5E-A926-4CA635F89C64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AC28FA70-87E4-49F4-AFDE-345AA28E0B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39188" y="6471244"/>
            <a:ext cx="30861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dirty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3B540F9A-D485-4BD0-B905-41F8A52593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7221" y="6471244"/>
            <a:ext cx="663066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IN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19714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25" r:id="rId2"/>
    <p:sldLayoutId id="2147483826" r:id="rId3"/>
    <p:sldLayoutId id="2147483827" r:id="rId4"/>
    <p:sldLayoutId id="2147483875" r:id="rId5"/>
    <p:sldLayoutId id="2147483873" r:id="rId6"/>
    <p:sldLayoutId id="2147483872" r:id="rId7"/>
    <p:sldLayoutId id="2147483828" r:id="rId8"/>
    <p:sldLayoutId id="2147483877" r:id="rId9"/>
    <p:sldLayoutId id="2147483876" r:id="rId10"/>
    <p:sldLayoutId id="2147483871" r:id="rId11"/>
    <p:sldLayoutId id="2147483829" r:id="rId12"/>
    <p:sldLayoutId id="2147483923" r:id="rId13"/>
    <p:sldLayoutId id="2147483921" r:id="rId14"/>
    <p:sldLayoutId id="2147483830" r:id="rId15"/>
    <p:sldLayoutId id="2147483831" r:id="rId16"/>
    <p:sldLayoutId id="2147483832" r:id="rId17"/>
    <p:sldLayoutId id="2147483833" r:id="rId18"/>
    <p:sldLayoutId id="2147483834" r:id="rId19"/>
    <p:sldLayoutId id="2147483835" r:id="rId20"/>
    <p:sldLayoutId id="2147483836" r:id="rId21"/>
    <p:sldLayoutId id="2147483837" r:id="rId22"/>
    <p:sldLayoutId id="2147483838" r:id="rId23"/>
    <p:sldLayoutId id="2147483874" r:id="rId24"/>
    <p:sldLayoutId id="2147483839" r:id="rId25"/>
    <p:sldLayoutId id="2147483925" r:id="rId26"/>
    <p:sldLayoutId id="2147483926" r:id="rId27"/>
    <p:sldLayoutId id="2147483840" r:id="rId28"/>
    <p:sldLayoutId id="2147483947" r:id="rId29"/>
    <p:sldLayoutId id="2147483948" r:id="rId30"/>
    <p:sldLayoutId id="2147483949" r:id="rId31"/>
    <p:sldLayoutId id="2147483950" r:id="rId32"/>
    <p:sldLayoutId id="2147483951" r:id="rId33"/>
    <p:sldLayoutId id="2147483952" r:id="rId34"/>
    <p:sldLayoutId id="2147483953" r:id="rId35"/>
    <p:sldLayoutId id="2147483954" r:id="rId36"/>
    <p:sldLayoutId id="2147483955" r:id="rId37"/>
    <p:sldLayoutId id="2147483956" r:id="rId38"/>
    <p:sldLayoutId id="2147483957" r:id="rId39"/>
    <p:sldLayoutId id="2147483958" r:id="rId40"/>
    <p:sldLayoutId id="2147483959" r:id="rId41"/>
    <p:sldLayoutId id="2147483960" r:id="rId42"/>
    <p:sldLayoutId id="2147483961" r:id="rId43"/>
    <p:sldLayoutId id="2147483962" r:id="rId44"/>
    <p:sldLayoutId id="2147483963" r:id="rId45"/>
    <p:sldLayoutId id="2147483964" r:id="rId46"/>
    <p:sldLayoutId id="2147483965" r:id="rId47"/>
    <p:sldLayoutId id="2147483966" r:id="rId48"/>
    <p:sldLayoutId id="2147483967" r:id="rId49"/>
  </p:sldLayoutIdLst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400" b="0" kern="1200">
          <a:solidFill>
            <a:schemeClr val="bg1"/>
          </a:solidFill>
          <a:latin typeface="EYInterstate Light" panose="02000506000000020004" pitchFamily="2" charset="0"/>
          <a:ea typeface="+mj-ea"/>
          <a:cs typeface="Arial" pitchFamily="34" charset="0"/>
        </a:defRPr>
      </a:lvl1pPr>
    </p:titleStyle>
    <p:bodyStyle>
      <a:lvl1pPr marL="356616" indent="-356616" algn="l" defTabSz="914400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20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1pPr>
      <a:lvl2pPr marL="713232" indent="-356616" algn="l" defTabSz="914400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18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2pPr>
      <a:lvl3pPr marL="1069848" indent="-356616" algn="l" defTabSz="914400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16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3pPr>
      <a:lvl4pPr marL="1426464" indent="-356616" algn="l" defTabSz="914400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14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4pPr>
      <a:lvl5pPr marL="1783080" indent="-356616" algn="l" defTabSz="914400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12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918" y="294200"/>
            <a:ext cx="10978515" cy="5908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918" y="1137920"/>
            <a:ext cx="10978515" cy="49479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7E89FB01-0304-4B7A-83F4-087FD710583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287125" y="6356350"/>
            <a:ext cx="303213" cy="311150"/>
            <a:chOff x="7110" y="4004"/>
            <a:chExt cx="191" cy="196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4DE1CE93-8A80-4A24-92CA-71C05E4537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0" y="4004"/>
              <a:ext cx="191" cy="70"/>
            </a:xfrm>
            <a:custGeom>
              <a:avLst/>
              <a:gdLst>
                <a:gd name="T0" fmla="*/ 191 w 191"/>
                <a:gd name="T1" fmla="*/ 0 h 70"/>
                <a:gd name="T2" fmla="*/ 0 w 191"/>
                <a:gd name="T3" fmla="*/ 70 h 70"/>
                <a:gd name="T4" fmla="*/ 191 w 191"/>
                <a:gd name="T5" fmla="*/ 36 h 70"/>
                <a:gd name="T6" fmla="*/ 191 w 191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1" h="70">
                  <a:moveTo>
                    <a:pt x="191" y="0"/>
                  </a:moveTo>
                  <a:lnTo>
                    <a:pt x="0" y="70"/>
                  </a:lnTo>
                  <a:lnTo>
                    <a:pt x="191" y="36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769AC85D-6BA0-4E5B-A206-FB7E85E0DD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1" y="4103"/>
              <a:ext cx="78" cy="97"/>
            </a:xfrm>
            <a:custGeom>
              <a:avLst/>
              <a:gdLst>
                <a:gd name="T0" fmla="*/ 30 w 78"/>
                <a:gd name="T1" fmla="*/ 58 h 97"/>
                <a:gd name="T2" fmla="*/ 65 w 78"/>
                <a:gd name="T3" fmla="*/ 58 h 97"/>
                <a:gd name="T4" fmla="*/ 65 w 78"/>
                <a:gd name="T5" fmla="*/ 38 h 97"/>
                <a:gd name="T6" fmla="*/ 30 w 78"/>
                <a:gd name="T7" fmla="*/ 38 h 97"/>
                <a:gd name="T8" fmla="*/ 30 w 78"/>
                <a:gd name="T9" fmla="*/ 22 h 97"/>
                <a:gd name="T10" fmla="*/ 68 w 78"/>
                <a:gd name="T11" fmla="*/ 22 h 97"/>
                <a:gd name="T12" fmla="*/ 55 w 78"/>
                <a:gd name="T13" fmla="*/ 0 h 97"/>
                <a:gd name="T14" fmla="*/ 0 w 78"/>
                <a:gd name="T15" fmla="*/ 0 h 97"/>
                <a:gd name="T16" fmla="*/ 0 w 78"/>
                <a:gd name="T17" fmla="*/ 97 h 97"/>
                <a:gd name="T18" fmla="*/ 78 w 78"/>
                <a:gd name="T19" fmla="*/ 97 h 97"/>
                <a:gd name="T20" fmla="*/ 78 w 78"/>
                <a:gd name="T21" fmla="*/ 74 h 97"/>
                <a:gd name="T22" fmla="*/ 30 w 78"/>
                <a:gd name="T23" fmla="*/ 74 h 97"/>
                <a:gd name="T24" fmla="*/ 30 w 78"/>
                <a:gd name="T25" fmla="*/ 5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97">
                  <a:moveTo>
                    <a:pt x="30" y="58"/>
                  </a:moveTo>
                  <a:lnTo>
                    <a:pt x="65" y="58"/>
                  </a:lnTo>
                  <a:lnTo>
                    <a:pt x="65" y="38"/>
                  </a:lnTo>
                  <a:lnTo>
                    <a:pt x="30" y="38"/>
                  </a:lnTo>
                  <a:lnTo>
                    <a:pt x="30" y="22"/>
                  </a:lnTo>
                  <a:lnTo>
                    <a:pt x="68" y="22"/>
                  </a:lnTo>
                  <a:lnTo>
                    <a:pt x="55" y="0"/>
                  </a:lnTo>
                  <a:lnTo>
                    <a:pt x="0" y="0"/>
                  </a:lnTo>
                  <a:lnTo>
                    <a:pt x="0" y="97"/>
                  </a:lnTo>
                  <a:lnTo>
                    <a:pt x="78" y="97"/>
                  </a:lnTo>
                  <a:lnTo>
                    <a:pt x="78" y="74"/>
                  </a:lnTo>
                  <a:lnTo>
                    <a:pt x="30" y="74"/>
                  </a:lnTo>
                  <a:lnTo>
                    <a:pt x="30" y="58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5A99D1FF-A731-4C56-AEC5-4C61FAC7487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76" y="4103"/>
              <a:ext cx="96" cy="97"/>
            </a:xfrm>
            <a:custGeom>
              <a:avLst/>
              <a:gdLst>
                <a:gd name="T0" fmla="*/ 64 w 96"/>
                <a:gd name="T1" fmla="*/ 0 h 97"/>
                <a:gd name="T2" fmla="*/ 48 w 96"/>
                <a:gd name="T3" fmla="*/ 32 h 97"/>
                <a:gd name="T4" fmla="*/ 32 w 96"/>
                <a:gd name="T5" fmla="*/ 0 h 97"/>
                <a:gd name="T6" fmla="*/ 0 w 96"/>
                <a:gd name="T7" fmla="*/ 0 h 97"/>
                <a:gd name="T8" fmla="*/ 33 w 96"/>
                <a:gd name="T9" fmla="*/ 58 h 97"/>
                <a:gd name="T10" fmla="*/ 33 w 96"/>
                <a:gd name="T11" fmla="*/ 97 h 97"/>
                <a:gd name="T12" fmla="*/ 62 w 96"/>
                <a:gd name="T13" fmla="*/ 97 h 97"/>
                <a:gd name="T14" fmla="*/ 62 w 96"/>
                <a:gd name="T15" fmla="*/ 58 h 97"/>
                <a:gd name="T16" fmla="*/ 96 w 96"/>
                <a:gd name="T17" fmla="*/ 0 h 97"/>
                <a:gd name="T18" fmla="*/ 64 w 96"/>
                <a:gd name="T1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7">
                  <a:moveTo>
                    <a:pt x="64" y="0"/>
                  </a:moveTo>
                  <a:lnTo>
                    <a:pt x="48" y="32"/>
                  </a:lnTo>
                  <a:lnTo>
                    <a:pt x="32" y="0"/>
                  </a:lnTo>
                  <a:lnTo>
                    <a:pt x="0" y="0"/>
                  </a:lnTo>
                  <a:lnTo>
                    <a:pt x="33" y="58"/>
                  </a:lnTo>
                  <a:lnTo>
                    <a:pt x="33" y="97"/>
                  </a:lnTo>
                  <a:lnTo>
                    <a:pt x="62" y="97"/>
                  </a:lnTo>
                  <a:lnTo>
                    <a:pt x="62" y="58"/>
                  </a:lnTo>
                  <a:lnTo>
                    <a:pt x="96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7FA7D49F-D989-4CDB-9335-913430F742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28928" y="6471244"/>
            <a:ext cx="1191258" cy="180000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fld id="{A7100257-1BC6-4873-8F55-DA97C4F73818}" type="datetime3">
              <a:rPr lang="en-US" smtClean="0"/>
              <a:t>7 December 2023</a:t>
            </a:fld>
            <a:endParaRPr lang="en-IN" dirty="0"/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26944631-E8AF-4601-B721-3347E3AFB2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39188" y="6471244"/>
            <a:ext cx="3086100" cy="180000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US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1E733AAD-1BCD-417D-A2A4-521F133E28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7221" y="6471244"/>
            <a:ext cx="663066" cy="180000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lang="en-GB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4501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3" r:id="rId10"/>
    <p:sldLayoutId id="2147483919" r:id="rId11"/>
    <p:sldLayoutId id="2147483922" r:id="rId12"/>
    <p:sldLayoutId id="2147483924" r:id="rId13"/>
    <p:sldLayoutId id="2147483904" r:id="rId14"/>
    <p:sldLayoutId id="2147483905" r:id="rId15"/>
    <p:sldLayoutId id="2147483906" r:id="rId16"/>
    <p:sldLayoutId id="2147483907" r:id="rId17"/>
    <p:sldLayoutId id="2147483908" r:id="rId18"/>
    <p:sldLayoutId id="2147483909" r:id="rId19"/>
    <p:sldLayoutId id="2147483910" r:id="rId20"/>
    <p:sldLayoutId id="2147483911" r:id="rId21"/>
    <p:sldLayoutId id="2147483912" r:id="rId22"/>
    <p:sldLayoutId id="2147483913" r:id="rId23"/>
    <p:sldLayoutId id="2147483914" r:id="rId24"/>
    <p:sldLayoutId id="2147483915" r:id="rId25"/>
    <p:sldLayoutId id="2147483916" r:id="rId26"/>
    <p:sldLayoutId id="2147483917" r:id="rId27"/>
    <p:sldLayoutId id="2147483927" r:id="rId28"/>
    <p:sldLayoutId id="2147483928" r:id="rId29"/>
    <p:sldLayoutId id="2147483918" r:id="rId30"/>
    <p:sldLayoutId id="2147483920" r:id="rId31"/>
  </p:sldLayoutIdLst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400" b="0" kern="1200">
          <a:solidFill>
            <a:schemeClr val="bg1"/>
          </a:solidFill>
          <a:latin typeface="EYInterstate Light" panose="02000506000000020004" pitchFamily="2" charset="0"/>
          <a:ea typeface="+mj-ea"/>
          <a:cs typeface="Arial" pitchFamily="34" charset="0"/>
        </a:defRPr>
      </a:lvl1pPr>
    </p:titleStyle>
    <p:bodyStyle>
      <a:lvl1pPr marL="356616" indent="-356616" algn="l" defTabSz="914400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20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1pPr>
      <a:lvl2pPr marL="713232" indent="-356616" algn="l" defTabSz="914400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18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2pPr>
      <a:lvl3pPr marL="1069848" indent="-356616" algn="l" defTabSz="914400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16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3pPr>
      <a:lvl4pPr marL="1426464" indent="-356616" algn="l" defTabSz="914400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14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4pPr>
      <a:lvl5pPr marL="1783080" indent="-356616" algn="l" defTabSz="914400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12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609918" y="201600"/>
            <a:ext cx="10982751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609918" y="1425600"/>
            <a:ext cx="10978515" cy="46989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2998" y="6496184"/>
            <a:ext cx="4581585" cy="2011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609917" y="6496184"/>
            <a:ext cx="963670" cy="20116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GB" sz="1100" dirty="0">
                <a:solidFill>
                  <a:schemeClr val="bg1"/>
                </a:solidFill>
                <a:latin typeface="+mn-lt"/>
                <a:cs typeface="Arial" pitchFamily="34" charset="0"/>
              </a:rPr>
              <a:t>Page </a:t>
            </a:r>
            <a:fld id="{9AE4D82F-B047-469B-AC52-A46321747EAF}" type="slidenum">
              <a:rPr lang="en-GB" sz="1100" smtClean="0">
                <a:solidFill>
                  <a:schemeClr val="bg1"/>
                </a:solidFill>
                <a:latin typeface="+mn-lt"/>
                <a:cs typeface="Arial" pitchFamily="34" charset="0"/>
              </a:rPr>
              <a:pPr/>
              <a:t>‹#›</a:t>
            </a:fld>
            <a:endParaRPr lang="en-GB" sz="110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1624568" y="6496184"/>
            <a:ext cx="1585786" cy="201168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706" y="6327648"/>
            <a:ext cx="533503" cy="40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845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56616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chemeClr val="bg1"/>
          </a:solidFill>
          <a:latin typeface="+mn-lt"/>
          <a:ea typeface="+mn-ea"/>
          <a:cs typeface="Arial" pitchFamily="34" charset="0"/>
        </a:defRPr>
      </a:lvl1pPr>
      <a:lvl2pPr marL="713232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+mn-lt"/>
          <a:ea typeface="+mn-ea"/>
          <a:cs typeface="Arial" pitchFamily="34" charset="0"/>
        </a:defRPr>
      </a:lvl2pPr>
      <a:lvl3pPr marL="1069848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+mn-lt"/>
          <a:ea typeface="+mn-ea"/>
          <a:cs typeface="Arial" pitchFamily="34" charset="0"/>
        </a:defRPr>
      </a:lvl3pPr>
      <a:lvl4pPr marL="1426464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Arial" pitchFamily="34" charset="0"/>
        </a:defRPr>
      </a:lvl4pPr>
      <a:lvl5pPr marL="1783080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13.jf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13.jf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3.jf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3.jfif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Relationship Id="rId9" Type="http://schemas.openxmlformats.org/officeDocument/2006/relationships/image" Target="../media/image2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jpe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hyperlink" Target="https://pixabay.com/it/montenegro-bandiera-162363/" TargetMode="External"/><Relationship Id="rId10" Type="http://schemas.openxmlformats.org/officeDocument/2006/relationships/image" Target="../media/image31.png"/><Relationship Id="rId4" Type="http://schemas.openxmlformats.org/officeDocument/2006/relationships/image" Target="../media/image26.jpe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3.png"/><Relationship Id="rId7" Type="http://schemas.openxmlformats.org/officeDocument/2006/relationships/image" Target="../media/image13.jf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9.xml"/><Relationship Id="rId6" Type="http://schemas.microsoft.com/office/2007/relationships/hdphoto" Target="../media/hdphoto2.wdp"/><Relationship Id="rId5" Type="http://schemas.openxmlformats.org/officeDocument/2006/relationships/image" Target="../media/image34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fif"/><Relationship Id="rId3" Type="http://schemas.openxmlformats.org/officeDocument/2006/relationships/image" Target="../media/image36.jpeg"/><Relationship Id="rId7" Type="http://schemas.openxmlformats.org/officeDocument/2006/relationships/image" Target="../media/image39.jf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8.png"/><Relationship Id="rId5" Type="http://schemas.openxmlformats.org/officeDocument/2006/relationships/image" Target="../media/image37.jpg"/><Relationship Id="rId4" Type="http://schemas.openxmlformats.org/officeDocument/2006/relationships/image" Target="../media/image13.jf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hills with trees and clouds&#10;&#10;Description automatically generated">
            <a:extLst>
              <a:ext uri="{FF2B5EF4-FFF2-40B4-BE49-F238E27FC236}">
                <a16:creationId xmlns:a16="http://schemas.microsoft.com/office/drawing/2014/main" id="{39900DA8-F87F-2FAF-2471-F365600E8F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671" y="1622033"/>
            <a:ext cx="12289427" cy="5227864"/>
          </a:xfrm>
          <a:prstGeom prst="rect">
            <a:avLst/>
          </a:prstGeom>
        </p:spPr>
      </p:pic>
      <p:grpSp>
        <p:nvGrpSpPr>
          <p:cNvPr id="19" name="Group 4">
            <a:extLst>
              <a:ext uri="{FF2B5EF4-FFF2-40B4-BE49-F238E27FC236}">
                <a16:creationId xmlns:a16="http://schemas.microsoft.com/office/drawing/2014/main" id="{277F0685-BDB6-40FF-AA48-F24805B929E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364788" y="4960938"/>
            <a:ext cx="1225550" cy="1435100"/>
            <a:chOff x="6529" y="3125"/>
            <a:chExt cx="772" cy="904"/>
          </a:xfrm>
        </p:grpSpPr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F273B3C4-EE3F-4C77-95C3-1A407E0063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endParaRPr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51DA1B1A-155F-4033-8E11-AFA3B463234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endParaRPr>
            </a:p>
          </p:txBody>
        </p:sp>
      </p:grpSp>
      <p:sp>
        <p:nvSpPr>
          <p:cNvPr id="23" name="Freeform 5">
            <a:extLst>
              <a:ext uri="{FF2B5EF4-FFF2-40B4-BE49-F238E27FC236}">
                <a16:creationId xmlns:a16="http://schemas.microsoft.com/office/drawing/2014/main" id="{BAAACD33-5543-4DD9-BB2E-1BFB5A142DF7}"/>
              </a:ext>
            </a:extLst>
          </p:cNvPr>
          <p:cNvSpPr>
            <a:spLocks noChangeAspect="1"/>
          </p:cNvSpPr>
          <p:nvPr/>
        </p:nvSpPr>
        <p:spPr bwMode="gray">
          <a:xfrm>
            <a:off x="-60959" y="448694"/>
            <a:ext cx="12289427" cy="3926880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  <a:gd name="connsiteX0" fmla="*/ 6 w 10000"/>
              <a:gd name="connsiteY0" fmla="*/ 3945 h 10001"/>
              <a:gd name="connsiteX1" fmla="*/ 0 w 10000"/>
              <a:gd name="connsiteY1" fmla="*/ 10001 h 10001"/>
              <a:gd name="connsiteX2" fmla="*/ 10000 w 10000"/>
              <a:gd name="connsiteY2" fmla="*/ 7905 h 10001"/>
              <a:gd name="connsiteX3" fmla="*/ 10000 w 10000"/>
              <a:gd name="connsiteY3" fmla="*/ 1 h 10001"/>
              <a:gd name="connsiteX4" fmla="*/ 6 w 10000"/>
              <a:gd name="connsiteY4" fmla="*/ 3945 h 10001"/>
              <a:gd name="connsiteX0" fmla="*/ 6 w 10000"/>
              <a:gd name="connsiteY0" fmla="*/ 5036 h 10001"/>
              <a:gd name="connsiteX1" fmla="*/ 0 w 10000"/>
              <a:gd name="connsiteY1" fmla="*/ 10001 h 10001"/>
              <a:gd name="connsiteX2" fmla="*/ 10000 w 10000"/>
              <a:gd name="connsiteY2" fmla="*/ 7905 h 10001"/>
              <a:gd name="connsiteX3" fmla="*/ 10000 w 10000"/>
              <a:gd name="connsiteY3" fmla="*/ 1 h 10001"/>
              <a:gd name="connsiteX4" fmla="*/ 6 w 10000"/>
              <a:gd name="connsiteY4" fmla="*/ 5036 h 10001"/>
              <a:gd name="connsiteX0" fmla="*/ 6 w 10000"/>
              <a:gd name="connsiteY0" fmla="*/ 4942 h 10001"/>
              <a:gd name="connsiteX1" fmla="*/ 0 w 10000"/>
              <a:gd name="connsiteY1" fmla="*/ 10001 h 10001"/>
              <a:gd name="connsiteX2" fmla="*/ 10000 w 10000"/>
              <a:gd name="connsiteY2" fmla="*/ 7905 h 10001"/>
              <a:gd name="connsiteX3" fmla="*/ 10000 w 10000"/>
              <a:gd name="connsiteY3" fmla="*/ 1 h 10001"/>
              <a:gd name="connsiteX4" fmla="*/ 6 w 10000"/>
              <a:gd name="connsiteY4" fmla="*/ 4942 h 10001"/>
              <a:gd name="connsiteX0" fmla="*/ 6 w 10016"/>
              <a:gd name="connsiteY0" fmla="*/ 31 h 5090"/>
              <a:gd name="connsiteX1" fmla="*/ 0 w 10016"/>
              <a:gd name="connsiteY1" fmla="*/ 5090 h 5090"/>
              <a:gd name="connsiteX2" fmla="*/ 10000 w 10016"/>
              <a:gd name="connsiteY2" fmla="*/ 2994 h 5090"/>
              <a:gd name="connsiteX3" fmla="*/ 10016 w 10016"/>
              <a:gd name="connsiteY3" fmla="*/ 0 h 5090"/>
              <a:gd name="connsiteX4" fmla="*/ 6 w 10016"/>
              <a:gd name="connsiteY4" fmla="*/ 31 h 5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6" h="5090">
                <a:moveTo>
                  <a:pt x="6" y="31"/>
                </a:moveTo>
                <a:cubicBezTo>
                  <a:pt x="4" y="2389"/>
                  <a:pt x="2" y="2733"/>
                  <a:pt x="0" y="5090"/>
                </a:cubicBezTo>
                <a:lnTo>
                  <a:pt x="10000" y="2994"/>
                </a:lnTo>
                <a:cubicBezTo>
                  <a:pt x="10005" y="1996"/>
                  <a:pt x="10011" y="998"/>
                  <a:pt x="10016" y="0"/>
                </a:cubicBezTo>
                <a:lnTo>
                  <a:pt x="6" y="31"/>
                </a:lnTo>
                <a:close/>
              </a:path>
            </a:pathLst>
          </a:custGeom>
          <a:solidFill>
            <a:srgbClr val="FFE600">
              <a:alpha val="36000"/>
            </a:srgb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E2E38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F95943C6-8363-45E9-B3E5-73F2099484B3}"/>
              </a:ext>
            </a:extLst>
          </p:cNvPr>
          <p:cNvSpPr>
            <a:spLocks noChangeAspect="1"/>
          </p:cNvSpPr>
          <p:nvPr/>
        </p:nvSpPr>
        <p:spPr bwMode="gray">
          <a:xfrm>
            <a:off x="-60959" y="-35494"/>
            <a:ext cx="12289427" cy="3926880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  <a:gd name="connsiteX0" fmla="*/ 6 w 10000"/>
              <a:gd name="connsiteY0" fmla="*/ 3945 h 10001"/>
              <a:gd name="connsiteX1" fmla="*/ 0 w 10000"/>
              <a:gd name="connsiteY1" fmla="*/ 10001 h 10001"/>
              <a:gd name="connsiteX2" fmla="*/ 10000 w 10000"/>
              <a:gd name="connsiteY2" fmla="*/ 7905 h 10001"/>
              <a:gd name="connsiteX3" fmla="*/ 10000 w 10000"/>
              <a:gd name="connsiteY3" fmla="*/ 1 h 10001"/>
              <a:gd name="connsiteX4" fmla="*/ 6 w 10000"/>
              <a:gd name="connsiteY4" fmla="*/ 3945 h 10001"/>
              <a:gd name="connsiteX0" fmla="*/ 6 w 10000"/>
              <a:gd name="connsiteY0" fmla="*/ 5036 h 10001"/>
              <a:gd name="connsiteX1" fmla="*/ 0 w 10000"/>
              <a:gd name="connsiteY1" fmla="*/ 10001 h 10001"/>
              <a:gd name="connsiteX2" fmla="*/ 10000 w 10000"/>
              <a:gd name="connsiteY2" fmla="*/ 7905 h 10001"/>
              <a:gd name="connsiteX3" fmla="*/ 10000 w 10000"/>
              <a:gd name="connsiteY3" fmla="*/ 1 h 10001"/>
              <a:gd name="connsiteX4" fmla="*/ 6 w 10000"/>
              <a:gd name="connsiteY4" fmla="*/ 5036 h 10001"/>
              <a:gd name="connsiteX0" fmla="*/ 6 w 10000"/>
              <a:gd name="connsiteY0" fmla="*/ 4942 h 10001"/>
              <a:gd name="connsiteX1" fmla="*/ 0 w 10000"/>
              <a:gd name="connsiteY1" fmla="*/ 10001 h 10001"/>
              <a:gd name="connsiteX2" fmla="*/ 10000 w 10000"/>
              <a:gd name="connsiteY2" fmla="*/ 7905 h 10001"/>
              <a:gd name="connsiteX3" fmla="*/ 10000 w 10000"/>
              <a:gd name="connsiteY3" fmla="*/ 1 h 10001"/>
              <a:gd name="connsiteX4" fmla="*/ 6 w 10000"/>
              <a:gd name="connsiteY4" fmla="*/ 4942 h 10001"/>
              <a:gd name="connsiteX0" fmla="*/ 6 w 10016"/>
              <a:gd name="connsiteY0" fmla="*/ 31 h 5090"/>
              <a:gd name="connsiteX1" fmla="*/ 0 w 10016"/>
              <a:gd name="connsiteY1" fmla="*/ 5090 h 5090"/>
              <a:gd name="connsiteX2" fmla="*/ 10000 w 10016"/>
              <a:gd name="connsiteY2" fmla="*/ 2994 h 5090"/>
              <a:gd name="connsiteX3" fmla="*/ 10016 w 10016"/>
              <a:gd name="connsiteY3" fmla="*/ 0 h 5090"/>
              <a:gd name="connsiteX4" fmla="*/ 6 w 10016"/>
              <a:gd name="connsiteY4" fmla="*/ 31 h 5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6" h="5090">
                <a:moveTo>
                  <a:pt x="6" y="31"/>
                </a:moveTo>
                <a:cubicBezTo>
                  <a:pt x="4" y="2389"/>
                  <a:pt x="2" y="2733"/>
                  <a:pt x="0" y="5090"/>
                </a:cubicBezTo>
                <a:lnTo>
                  <a:pt x="10000" y="2994"/>
                </a:lnTo>
                <a:cubicBezTo>
                  <a:pt x="10005" y="1996"/>
                  <a:pt x="10011" y="998"/>
                  <a:pt x="10016" y="0"/>
                </a:cubicBezTo>
                <a:lnTo>
                  <a:pt x="6" y="31"/>
                </a:lnTo>
                <a:close/>
              </a:path>
            </a:pathLst>
          </a:custGeom>
          <a:solidFill>
            <a:srgbClr val="FFE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E2E38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83A04C7-C68F-423E-B83C-60F8D1B68164}"/>
              </a:ext>
            </a:extLst>
          </p:cNvPr>
          <p:cNvSpPr txBox="1"/>
          <p:nvPr/>
        </p:nvSpPr>
        <p:spPr>
          <a:xfrm>
            <a:off x="989171" y="749999"/>
            <a:ext cx="8793003" cy="1188018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27ACAA"/>
              </a:buClr>
              <a:buSzPct val="70000"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MREL obveznice 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–</a:t>
            </a: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 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potencijalno novi finansijski instrumenti banaka, uz osvrt na prateću regulatornu perspektivu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9DC67F-4372-4081-9F6A-2C68B689BA0D}"/>
              </a:ext>
            </a:extLst>
          </p:cNvPr>
          <p:cNvSpPr txBox="1"/>
          <p:nvPr/>
        </p:nvSpPr>
        <p:spPr>
          <a:xfrm>
            <a:off x="989171" y="2627377"/>
            <a:ext cx="5057775" cy="844847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27ACAA"/>
              </a:buClr>
              <a:buSzPct val="70000"/>
              <a:buFontTx/>
              <a:buNone/>
              <a:tabLst/>
              <a:defRPr/>
            </a:pPr>
            <a:r>
              <a:rPr kumimoji="0" lang="sr-Latn-RS" sz="1800" b="0" i="1" u="none" strike="noStrike" kern="1200" cap="none" spc="0" normalizeH="0" baseline="0" noProof="0" dirty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Udruženje banaka Srbije 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27ACAA"/>
              </a:buClr>
              <a:buSzPct val="70000"/>
              <a:buFontTx/>
              <a:buNone/>
              <a:tabLst/>
              <a:defRPr/>
            </a:pPr>
            <a:r>
              <a:rPr kumimoji="0" lang="sr-Latn-RS" sz="1800" b="0" i="1" u="none" strike="noStrike" kern="1200" cap="none" spc="0" normalizeH="0" baseline="0" noProof="0" dirty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Godišnji račun, Zlatibor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27ACAA"/>
              </a:buClr>
              <a:buSzPct val="70000"/>
              <a:buFontTx/>
              <a:buNone/>
              <a:tabLst/>
              <a:defRPr/>
            </a:pPr>
            <a:r>
              <a:rPr kumimoji="0" lang="sr-Latn-RS" sz="1400" b="0" i="1" u="none" strike="noStrike" kern="1200" cap="none" spc="0" normalizeH="0" baseline="0" noProof="0" dirty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8. decembar 2023.</a:t>
            </a:r>
          </a:p>
        </p:txBody>
      </p:sp>
    </p:spTree>
    <p:extLst>
      <p:ext uri="{BB962C8B-B14F-4D97-AF65-F5344CB8AC3E}">
        <p14:creationId xmlns:p14="http://schemas.microsoft.com/office/powerpoint/2010/main" val="332625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arallelogram 11">
            <a:extLst>
              <a:ext uri="{FF2B5EF4-FFF2-40B4-BE49-F238E27FC236}">
                <a16:creationId xmlns:a16="http://schemas.microsoft.com/office/drawing/2014/main" id="{027EB39D-CEB9-00F8-023C-815DB145EABD}"/>
              </a:ext>
            </a:extLst>
          </p:cNvPr>
          <p:cNvSpPr/>
          <p:nvPr/>
        </p:nvSpPr>
        <p:spPr>
          <a:xfrm flipH="1">
            <a:off x="8705216" y="1120951"/>
            <a:ext cx="3336857" cy="1297640"/>
          </a:xfrm>
          <a:prstGeom prst="parallelogram">
            <a:avLst>
              <a:gd name="adj" fmla="val 15581"/>
            </a:avLst>
          </a:prstGeom>
          <a:gradFill>
            <a:gsLst>
              <a:gs pos="11000">
                <a:schemeClr val="tx2"/>
              </a:gs>
              <a:gs pos="90000">
                <a:schemeClr val="tx2">
                  <a:alpha val="29000"/>
                </a:schemeClr>
              </a:gs>
            </a:gsLst>
            <a:lin ang="1200000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D37AB3F4-1C26-D2DA-3DD6-D6686FAB33A7}"/>
              </a:ext>
            </a:extLst>
          </p:cNvPr>
          <p:cNvSpPr/>
          <p:nvPr/>
        </p:nvSpPr>
        <p:spPr>
          <a:xfrm flipH="1">
            <a:off x="962547" y="3664801"/>
            <a:ext cx="3016990" cy="3174320"/>
          </a:xfrm>
          <a:prstGeom prst="parallelogram">
            <a:avLst>
              <a:gd name="adj" fmla="val 15581"/>
            </a:avLst>
          </a:prstGeom>
          <a:gradFill>
            <a:gsLst>
              <a:gs pos="11000">
                <a:schemeClr val="tx2"/>
              </a:gs>
              <a:gs pos="90000">
                <a:schemeClr val="tx2">
                  <a:alpha val="29000"/>
                </a:schemeClr>
              </a:gs>
            </a:gsLst>
            <a:lin ang="1200000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76473A64-CC56-E4B0-8AB5-659FF739F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514" y="3377821"/>
            <a:ext cx="2682330" cy="1170858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F54E93C-1A56-4F13-9A98-D7F90D9B8B5E}"/>
              </a:ext>
            </a:extLst>
          </p:cNvPr>
          <p:cNvCxnSpPr/>
          <p:nvPr/>
        </p:nvCxnSpPr>
        <p:spPr>
          <a:xfrm>
            <a:off x="1405657" y="162001"/>
            <a:ext cx="0" cy="664308"/>
          </a:xfrm>
          <a:prstGeom prst="line">
            <a:avLst/>
          </a:prstGeom>
          <a:noFill/>
          <a:ln w="53975" cap="rnd" cmpd="sng" algn="ctr">
            <a:solidFill>
              <a:srgbClr val="FFE600"/>
            </a:solidFill>
            <a:prstDash val="solid"/>
            <a:tailEnd type="none"/>
          </a:ln>
          <a:effectLst/>
        </p:spPr>
      </p:cxnSp>
      <p:sp>
        <p:nvSpPr>
          <p:cNvPr id="2" name="Title 7">
            <a:extLst>
              <a:ext uri="{FF2B5EF4-FFF2-40B4-BE49-F238E27FC236}">
                <a16:creationId xmlns:a16="http://schemas.microsoft.com/office/drawing/2014/main" id="{56FABF5D-6F4E-3465-EDCB-25E14CAF19B4}"/>
              </a:ext>
            </a:extLst>
          </p:cNvPr>
          <p:cNvSpPr txBox="1">
            <a:spLocks/>
          </p:cNvSpPr>
          <p:nvPr/>
        </p:nvSpPr>
        <p:spPr>
          <a:xfrm>
            <a:off x="1830674" y="57023"/>
            <a:ext cx="7672139" cy="56548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434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400" b="0" kern="1200">
                <a:solidFill>
                  <a:schemeClr val="bg1"/>
                </a:solidFill>
                <a:latin typeface="EYInterstate Light" panose="02000506000000020004" pitchFamily="2" charset="0"/>
                <a:ea typeface="+mj-ea"/>
                <a:cs typeface="Arial" pitchFamily="34" charset="0"/>
              </a:defRPr>
            </a:lvl1pPr>
          </a:lstStyle>
          <a:p>
            <a:pPr defTabSz="914400" fontAlgn="base">
              <a:lnSpc>
                <a:spcPct val="100000"/>
              </a:lnSpc>
              <a:spcBef>
                <a:spcPts val="0"/>
              </a:spcBef>
              <a:buClr>
                <a:srgbClr val="FFD200"/>
              </a:buClr>
              <a:buSzPct val="75000"/>
              <a:defRPr/>
            </a:pPr>
            <a:r>
              <a:rPr lang="sr-Latn-RS" sz="2800" dirty="0">
                <a:solidFill>
                  <a:schemeClr val="bg2"/>
                </a:solidFill>
                <a:ea typeface="+mn-ea"/>
                <a:cs typeface="+mn-cs"/>
              </a:rPr>
              <a:t>Uvod u MREL</a:t>
            </a:r>
          </a:p>
          <a:p>
            <a:pPr defTabSz="914400" fontAlgn="base">
              <a:lnSpc>
                <a:spcPct val="100000"/>
              </a:lnSpc>
              <a:spcBef>
                <a:spcPts val="0"/>
              </a:spcBef>
              <a:buClr>
                <a:srgbClr val="FFD200"/>
              </a:buClr>
              <a:buSzPct val="75000"/>
              <a:defRPr/>
            </a:pPr>
            <a:r>
              <a:rPr lang="sr-Latn-RS" i="1" dirty="0">
                <a:solidFill>
                  <a:schemeClr val="tx1">
                    <a:lumMod val="50000"/>
                  </a:schemeClr>
                </a:solidFill>
                <a:ea typeface="+mn-ea"/>
                <a:cs typeface="+mn-cs"/>
              </a:rPr>
              <a:t>Minimalni zahtev za kapitalom i podobnim obavezama</a:t>
            </a:r>
          </a:p>
          <a:p>
            <a:pPr defTabSz="914400" fontAlgn="base">
              <a:lnSpc>
                <a:spcPct val="100000"/>
              </a:lnSpc>
              <a:spcBef>
                <a:spcPts val="0"/>
              </a:spcBef>
              <a:buClr>
                <a:srgbClr val="FFD200"/>
              </a:buClr>
              <a:buSzPct val="75000"/>
              <a:defRPr/>
            </a:pPr>
            <a:r>
              <a:rPr lang="sr-Latn-RS" i="1" dirty="0">
                <a:solidFill>
                  <a:schemeClr val="tx1">
                    <a:lumMod val="50000"/>
                  </a:schemeClr>
                </a:solidFill>
                <a:ea typeface="+mn-ea"/>
                <a:cs typeface="+mn-cs"/>
              </a:rPr>
              <a:t> </a:t>
            </a:r>
            <a:endParaRPr lang="en-US" i="1" dirty="0">
              <a:solidFill>
                <a:schemeClr val="tx1">
                  <a:lumMod val="50000"/>
                </a:schemeClr>
              </a:solidFill>
              <a:ea typeface="+mn-ea"/>
              <a:cs typeface="+mn-cs"/>
            </a:endParaRP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F687E88D-744B-3FA8-D502-C255AE22104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658706" y="6358200"/>
            <a:ext cx="303213" cy="311150"/>
            <a:chOff x="7110" y="4004"/>
            <a:chExt cx="191" cy="196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ABC03E5A-2949-BDED-3ABB-06C9D279722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0" y="4004"/>
              <a:ext cx="191" cy="70"/>
            </a:xfrm>
            <a:custGeom>
              <a:avLst/>
              <a:gdLst>
                <a:gd name="T0" fmla="*/ 191 w 191"/>
                <a:gd name="T1" fmla="*/ 0 h 70"/>
                <a:gd name="T2" fmla="*/ 0 w 191"/>
                <a:gd name="T3" fmla="*/ 70 h 70"/>
                <a:gd name="T4" fmla="*/ 191 w 191"/>
                <a:gd name="T5" fmla="*/ 36 h 70"/>
                <a:gd name="T6" fmla="*/ 191 w 191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1" h="70">
                  <a:moveTo>
                    <a:pt x="191" y="0"/>
                  </a:moveTo>
                  <a:lnTo>
                    <a:pt x="0" y="70"/>
                  </a:lnTo>
                  <a:lnTo>
                    <a:pt x="191" y="36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chemeClr val="bg2"/>
                </a:solidFill>
                <a:latin typeface="EYInterstate Light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CE8515C1-9B35-68F8-AD54-EE3A75934E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1" y="4103"/>
              <a:ext cx="78" cy="97"/>
            </a:xfrm>
            <a:custGeom>
              <a:avLst/>
              <a:gdLst>
                <a:gd name="T0" fmla="*/ 30 w 78"/>
                <a:gd name="T1" fmla="*/ 58 h 97"/>
                <a:gd name="T2" fmla="*/ 65 w 78"/>
                <a:gd name="T3" fmla="*/ 58 h 97"/>
                <a:gd name="T4" fmla="*/ 65 w 78"/>
                <a:gd name="T5" fmla="*/ 38 h 97"/>
                <a:gd name="T6" fmla="*/ 30 w 78"/>
                <a:gd name="T7" fmla="*/ 38 h 97"/>
                <a:gd name="T8" fmla="*/ 30 w 78"/>
                <a:gd name="T9" fmla="*/ 22 h 97"/>
                <a:gd name="T10" fmla="*/ 68 w 78"/>
                <a:gd name="T11" fmla="*/ 22 h 97"/>
                <a:gd name="T12" fmla="*/ 55 w 78"/>
                <a:gd name="T13" fmla="*/ 0 h 97"/>
                <a:gd name="T14" fmla="*/ 0 w 78"/>
                <a:gd name="T15" fmla="*/ 0 h 97"/>
                <a:gd name="T16" fmla="*/ 0 w 78"/>
                <a:gd name="T17" fmla="*/ 97 h 97"/>
                <a:gd name="T18" fmla="*/ 78 w 78"/>
                <a:gd name="T19" fmla="*/ 97 h 97"/>
                <a:gd name="T20" fmla="*/ 78 w 78"/>
                <a:gd name="T21" fmla="*/ 74 h 97"/>
                <a:gd name="T22" fmla="*/ 30 w 78"/>
                <a:gd name="T23" fmla="*/ 74 h 97"/>
                <a:gd name="T24" fmla="*/ 30 w 78"/>
                <a:gd name="T25" fmla="*/ 5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97">
                  <a:moveTo>
                    <a:pt x="30" y="58"/>
                  </a:moveTo>
                  <a:lnTo>
                    <a:pt x="65" y="58"/>
                  </a:lnTo>
                  <a:lnTo>
                    <a:pt x="65" y="38"/>
                  </a:lnTo>
                  <a:lnTo>
                    <a:pt x="30" y="38"/>
                  </a:lnTo>
                  <a:lnTo>
                    <a:pt x="30" y="22"/>
                  </a:lnTo>
                  <a:lnTo>
                    <a:pt x="68" y="22"/>
                  </a:lnTo>
                  <a:lnTo>
                    <a:pt x="55" y="0"/>
                  </a:lnTo>
                  <a:lnTo>
                    <a:pt x="0" y="0"/>
                  </a:lnTo>
                  <a:lnTo>
                    <a:pt x="0" y="97"/>
                  </a:lnTo>
                  <a:lnTo>
                    <a:pt x="78" y="97"/>
                  </a:lnTo>
                  <a:lnTo>
                    <a:pt x="78" y="74"/>
                  </a:lnTo>
                  <a:lnTo>
                    <a:pt x="30" y="74"/>
                  </a:lnTo>
                  <a:lnTo>
                    <a:pt x="30" y="58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chemeClr val="bg2"/>
                </a:solidFill>
                <a:latin typeface="EYInterstate Light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6CE2DA68-7AAE-363D-9E9A-92336D5E65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76" y="4103"/>
              <a:ext cx="96" cy="97"/>
            </a:xfrm>
            <a:custGeom>
              <a:avLst/>
              <a:gdLst>
                <a:gd name="T0" fmla="*/ 64 w 96"/>
                <a:gd name="T1" fmla="*/ 0 h 97"/>
                <a:gd name="T2" fmla="*/ 48 w 96"/>
                <a:gd name="T3" fmla="*/ 32 h 97"/>
                <a:gd name="T4" fmla="*/ 32 w 96"/>
                <a:gd name="T5" fmla="*/ 0 h 97"/>
                <a:gd name="T6" fmla="*/ 0 w 96"/>
                <a:gd name="T7" fmla="*/ 0 h 97"/>
                <a:gd name="T8" fmla="*/ 33 w 96"/>
                <a:gd name="T9" fmla="*/ 58 h 97"/>
                <a:gd name="T10" fmla="*/ 33 w 96"/>
                <a:gd name="T11" fmla="*/ 97 h 97"/>
                <a:gd name="T12" fmla="*/ 62 w 96"/>
                <a:gd name="T13" fmla="*/ 97 h 97"/>
                <a:gd name="T14" fmla="*/ 62 w 96"/>
                <a:gd name="T15" fmla="*/ 58 h 97"/>
                <a:gd name="T16" fmla="*/ 96 w 96"/>
                <a:gd name="T17" fmla="*/ 0 h 97"/>
                <a:gd name="T18" fmla="*/ 64 w 96"/>
                <a:gd name="T1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7">
                  <a:moveTo>
                    <a:pt x="64" y="0"/>
                  </a:moveTo>
                  <a:lnTo>
                    <a:pt x="48" y="32"/>
                  </a:lnTo>
                  <a:lnTo>
                    <a:pt x="32" y="0"/>
                  </a:lnTo>
                  <a:lnTo>
                    <a:pt x="0" y="0"/>
                  </a:lnTo>
                  <a:lnTo>
                    <a:pt x="33" y="58"/>
                  </a:lnTo>
                  <a:lnTo>
                    <a:pt x="33" y="97"/>
                  </a:lnTo>
                  <a:lnTo>
                    <a:pt x="62" y="97"/>
                  </a:lnTo>
                  <a:lnTo>
                    <a:pt x="62" y="58"/>
                  </a:lnTo>
                  <a:lnTo>
                    <a:pt x="96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chemeClr val="bg2"/>
                </a:solidFill>
                <a:latin typeface="EYInterstate Light"/>
              </a:endParaRPr>
            </a:p>
          </p:txBody>
        </p: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435920E-4E8A-F681-464F-9F017B25B6B4}"/>
              </a:ext>
            </a:extLst>
          </p:cNvPr>
          <p:cNvCxnSpPr>
            <a:cxnSpLocks/>
          </p:cNvCxnSpPr>
          <p:nvPr/>
        </p:nvCxnSpPr>
        <p:spPr>
          <a:xfrm>
            <a:off x="1830675" y="908142"/>
            <a:ext cx="2298561" cy="0"/>
          </a:xfrm>
          <a:prstGeom prst="line">
            <a:avLst/>
          </a:prstGeom>
          <a:ln w="53975" cap="rnd">
            <a:solidFill>
              <a:srgbClr val="FFE6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Arrow: Circular 32">
            <a:extLst>
              <a:ext uri="{FF2B5EF4-FFF2-40B4-BE49-F238E27FC236}">
                <a16:creationId xmlns:a16="http://schemas.microsoft.com/office/drawing/2014/main" id="{A985A603-71F2-684E-BF85-2F35E3336C20}"/>
              </a:ext>
            </a:extLst>
          </p:cNvPr>
          <p:cNvSpPr>
            <a:spLocks noChangeAspect="1"/>
          </p:cNvSpPr>
          <p:nvPr/>
        </p:nvSpPr>
        <p:spPr>
          <a:xfrm rot="1034284">
            <a:off x="3473961" y="1374590"/>
            <a:ext cx="5609051" cy="5609047"/>
          </a:xfrm>
          <a:prstGeom prst="circularArrow">
            <a:avLst>
              <a:gd name="adj1" fmla="val 17835"/>
              <a:gd name="adj2" fmla="val 1041984"/>
              <a:gd name="adj3" fmla="val 1214536"/>
              <a:gd name="adj4" fmla="val 20595411"/>
              <a:gd name="adj5" fmla="val 14380"/>
            </a:avLst>
          </a:prstGeom>
          <a:gradFill>
            <a:gsLst>
              <a:gs pos="1000">
                <a:schemeClr val="tx2">
                  <a:lumMod val="20000"/>
                  <a:lumOff val="80000"/>
                  <a:alpha val="45000"/>
                </a:schemeClr>
              </a:gs>
              <a:gs pos="83000">
                <a:srgbClr val="FFE600">
                  <a:alpha val="63000"/>
                </a:srgbClr>
              </a:gs>
              <a:gs pos="57000">
                <a:srgbClr val="FFF8B6"/>
              </a:gs>
              <a:gs pos="99000">
                <a:srgbClr val="FFE600">
                  <a:alpha val="62000"/>
                </a:srgbClr>
              </a:gs>
            </a:gsLst>
            <a:lin ang="660000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5" name="Arrow: Circular 34">
            <a:extLst>
              <a:ext uri="{FF2B5EF4-FFF2-40B4-BE49-F238E27FC236}">
                <a16:creationId xmlns:a16="http://schemas.microsoft.com/office/drawing/2014/main" id="{2D818451-FEC3-4A33-1308-674B15865BD4}"/>
              </a:ext>
            </a:extLst>
          </p:cNvPr>
          <p:cNvSpPr>
            <a:spLocks noChangeAspect="1"/>
          </p:cNvSpPr>
          <p:nvPr/>
        </p:nvSpPr>
        <p:spPr>
          <a:xfrm rot="20934703">
            <a:off x="3763811" y="919213"/>
            <a:ext cx="5609051" cy="5609047"/>
          </a:xfrm>
          <a:prstGeom prst="circularArrow">
            <a:avLst>
              <a:gd name="adj1" fmla="val 17825"/>
              <a:gd name="adj2" fmla="val 1130914"/>
              <a:gd name="adj3" fmla="val 9708752"/>
              <a:gd name="adj4" fmla="val 7572924"/>
              <a:gd name="adj5" fmla="val 12682"/>
            </a:avLst>
          </a:prstGeom>
          <a:gradFill>
            <a:gsLst>
              <a:gs pos="1000">
                <a:schemeClr val="tx2">
                  <a:lumMod val="20000"/>
                  <a:lumOff val="80000"/>
                  <a:alpha val="45000"/>
                </a:schemeClr>
              </a:gs>
              <a:gs pos="74000">
                <a:srgbClr val="FFE600">
                  <a:alpha val="63000"/>
                </a:srgbClr>
              </a:gs>
              <a:gs pos="46000">
                <a:srgbClr val="FFF8B6"/>
              </a:gs>
              <a:gs pos="99000">
                <a:srgbClr val="FFE600">
                  <a:alpha val="62000"/>
                </a:srgbClr>
              </a:gs>
            </a:gsLst>
            <a:lin ang="16200000" scaled="1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8" name="Arrow: Circular 27">
            <a:extLst>
              <a:ext uri="{FF2B5EF4-FFF2-40B4-BE49-F238E27FC236}">
                <a16:creationId xmlns:a16="http://schemas.microsoft.com/office/drawing/2014/main" id="{56855BA8-7649-E4D0-C71B-11EB17389AFA}"/>
              </a:ext>
            </a:extLst>
          </p:cNvPr>
          <p:cNvSpPr>
            <a:spLocks noChangeAspect="1"/>
          </p:cNvSpPr>
          <p:nvPr/>
        </p:nvSpPr>
        <p:spPr>
          <a:xfrm>
            <a:off x="3697785" y="858540"/>
            <a:ext cx="5609051" cy="5609047"/>
          </a:xfrm>
          <a:prstGeom prst="circularArrow">
            <a:avLst>
              <a:gd name="adj1" fmla="val 17109"/>
              <a:gd name="adj2" fmla="val 1040992"/>
              <a:gd name="adj3" fmla="val 14153192"/>
              <a:gd name="adj4" fmla="val 11652555"/>
              <a:gd name="adj5" fmla="val 12563"/>
            </a:avLst>
          </a:prstGeom>
          <a:gradFill>
            <a:gsLst>
              <a:gs pos="1000">
                <a:schemeClr val="tx2">
                  <a:lumMod val="20000"/>
                  <a:lumOff val="80000"/>
                  <a:alpha val="45000"/>
                </a:schemeClr>
              </a:gs>
              <a:gs pos="74000">
                <a:srgbClr val="FFE600">
                  <a:alpha val="63000"/>
                </a:srgbClr>
              </a:gs>
              <a:gs pos="46000">
                <a:srgbClr val="FFF8B6"/>
              </a:gs>
              <a:gs pos="99000">
                <a:srgbClr val="FFE600">
                  <a:alpha val="62000"/>
                </a:srgbClr>
              </a:gs>
            </a:gsLst>
            <a:lin ang="1860000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9" name="Arrow: Circular 28">
            <a:extLst>
              <a:ext uri="{FF2B5EF4-FFF2-40B4-BE49-F238E27FC236}">
                <a16:creationId xmlns:a16="http://schemas.microsoft.com/office/drawing/2014/main" id="{EB733AB7-2160-2EAB-994F-40FC937BF6F4}"/>
              </a:ext>
            </a:extLst>
          </p:cNvPr>
          <p:cNvSpPr>
            <a:spLocks noChangeAspect="1"/>
          </p:cNvSpPr>
          <p:nvPr/>
        </p:nvSpPr>
        <p:spPr>
          <a:xfrm>
            <a:off x="3697785" y="858540"/>
            <a:ext cx="5609051" cy="5609047"/>
          </a:xfrm>
          <a:prstGeom prst="circularArrow">
            <a:avLst>
              <a:gd name="adj1" fmla="val 15409"/>
              <a:gd name="adj2" fmla="val 1040992"/>
              <a:gd name="adj3" fmla="val 18888401"/>
              <a:gd name="adj4" fmla="val 16129173"/>
              <a:gd name="adj5" fmla="val 12682"/>
            </a:avLst>
          </a:prstGeom>
          <a:gradFill>
            <a:gsLst>
              <a:gs pos="1000">
                <a:schemeClr val="tx2">
                  <a:lumMod val="20000"/>
                  <a:lumOff val="80000"/>
                  <a:alpha val="45000"/>
                </a:schemeClr>
              </a:gs>
              <a:gs pos="77000">
                <a:srgbClr val="FFE600">
                  <a:alpha val="63000"/>
                </a:srgbClr>
              </a:gs>
              <a:gs pos="49000">
                <a:srgbClr val="FFF8B6"/>
              </a:gs>
              <a:gs pos="99000">
                <a:srgbClr val="FFE600">
                  <a:alpha val="62000"/>
                </a:srgbClr>
              </a:gs>
            </a:gsLst>
            <a:lin ang="240000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36B186F-C75D-B23D-E0A5-6BCB0D5EEB20}"/>
              </a:ext>
            </a:extLst>
          </p:cNvPr>
          <p:cNvSpPr>
            <a:spLocks noChangeAspect="1"/>
          </p:cNvSpPr>
          <p:nvPr/>
        </p:nvSpPr>
        <p:spPr>
          <a:xfrm>
            <a:off x="3636153" y="2576529"/>
            <a:ext cx="1602586" cy="1602585"/>
          </a:xfrm>
          <a:prstGeom prst="ellipse">
            <a:avLst/>
          </a:prstGeom>
          <a:solidFill>
            <a:srgbClr val="C4C4CD"/>
          </a:solidFill>
          <a:ln w="114300">
            <a:solidFill>
              <a:srgbClr val="747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9F2D552-CCB3-83EA-15C7-197008274E25}"/>
              </a:ext>
            </a:extLst>
          </p:cNvPr>
          <p:cNvSpPr>
            <a:spLocks noChangeAspect="1"/>
          </p:cNvSpPr>
          <p:nvPr/>
        </p:nvSpPr>
        <p:spPr>
          <a:xfrm>
            <a:off x="7830232" y="2589188"/>
            <a:ext cx="1602586" cy="1602585"/>
          </a:xfrm>
          <a:prstGeom prst="ellipse">
            <a:avLst/>
          </a:prstGeom>
          <a:solidFill>
            <a:srgbClr val="C4C4CD"/>
          </a:solidFill>
          <a:ln w="114300">
            <a:solidFill>
              <a:srgbClr val="747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03BBF0E-DA73-61E9-14A9-9EB82B99C262}"/>
              </a:ext>
            </a:extLst>
          </p:cNvPr>
          <p:cNvSpPr>
            <a:spLocks noChangeAspect="1"/>
          </p:cNvSpPr>
          <p:nvPr/>
        </p:nvSpPr>
        <p:spPr>
          <a:xfrm>
            <a:off x="5747245" y="4711968"/>
            <a:ext cx="1602586" cy="1602585"/>
          </a:xfrm>
          <a:prstGeom prst="ellipse">
            <a:avLst/>
          </a:prstGeom>
          <a:solidFill>
            <a:srgbClr val="C4C4CD"/>
          </a:solidFill>
          <a:ln w="114300">
            <a:solidFill>
              <a:srgbClr val="747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A96F818-1B07-8CB3-4CE4-40B0BE2A8EE7}"/>
              </a:ext>
            </a:extLst>
          </p:cNvPr>
          <p:cNvSpPr>
            <a:spLocks noChangeAspect="1"/>
          </p:cNvSpPr>
          <p:nvPr/>
        </p:nvSpPr>
        <p:spPr>
          <a:xfrm>
            <a:off x="5658386" y="1120951"/>
            <a:ext cx="1602586" cy="1602585"/>
          </a:xfrm>
          <a:prstGeom prst="ellipse">
            <a:avLst/>
          </a:prstGeom>
          <a:solidFill>
            <a:srgbClr val="C4C4CD"/>
          </a:solidFill>
          <a:ln w="114300">
            <a:solidFill>
              <a:srgbClr val="747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2F1886B-42C9-2509-6A53-B3898C7E2CC2}"/>
              </a:ext>
            </a:extLst>
          </p:cNvPr>
          <p:cNvSpPr txBox="1"/>
          <p:nvPr/>
        </p:nvSpPr>
        <p:spPr>
          <a:xfrm>
            <a:off x="4004841" y="3097744"/>
            <a:ext cx="856526" cy="560153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sr-Latn-RS" sz="2000" dirty="0">
                <a:solidFill>
                  <a:schemeClr val="bg1"/>
                </a:solidFill>
              </a:rPr>
              <a:t>Šta je MREL?</a:t>
            </a:r>
            <a:endParaRPr lang="en-US" sz="2000" dirty="0" err="1">
              <a:solidFill>
                <a:schemeClr val="bg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67E4649-467C-520A-FA65-B4EDD3EDD452}"/>
              </a:ext>
            </a:extLst>
          </p:cNvPr>
          <p:cNvSpPr txBox="1"/>
          <p:nvPr/>
        </p:nvSpPr>
        <p:spPr>
          <a:xfrm>
            <a:off x="5823445" y="1423802"/>
            <a:ext cx="1272468" cy="97872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sr-Latn-RS" dirty="0">
                <a:solidFill>
                  <a:schemeClr val="bg1"/>
                </a:solidFill>
              </a:rPr>
              <a:t>Ko definiše MREL zahtev bankama?</a:t>
            </a:r>
            <a:endParaRPr lang="en-US" dirty="0" err="1">
              <a:solidFill>
                <a:schemeClr val="bg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328568E-ABB1-CE41-CD08-87715406BCEB}"/>
              </a:ext>
            </a:extLst>
          </p:cNvPr>
          <p:cNvSpPr txBox="1"/>
          <p:nvPr/>
        </p:nvSpPr>
        <p:spPr>
          <a:xfrm>
            <a:off x="8019381" y="3024733"/>
            <a:ext cx="1272468" cy="743280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sr-Latn-RS" dirty="0">
                <a:solidFill>
                  <a:schemeClr val="bg1"/>
                </a:solidFill>
              </a:rPr>
              <a:t>Šta znači </a:t>
            </a:r>
            <a:r>
              <a:rPr lang="sr-Latn-RS" i="1" dirty="0">
                <a:solidFill>
                  <a:schemeClr val="bg1"/>
                </a:solidFill>
              </a:rPr>
              <a:t>MREL </a:t>
            </a:r>
            <a:r>
              <a:rPr lang="sr-Latn-RS" i="1" dirty="0" err="1">
                <a:solidFill>
                  <a:schemeClr val="bg1"/>
                </a:solidFill>
              </a:rPr>
              <a:t>shortfall</a:t>
            </a:r>
            <a:r>
              <a:rPr lang="sr-Latn-RS" dirty="0">
                <a:solidFill>
                  <a:schemeClr val="bg1"/>
                </a:solidFill>
              </a:rPr>
              <a:t>?</a:t>
            </a:r>
            <a:endParaRPr lang="en-US" i="1" dirty="0" err="1">
              <a:solidFill>
                <a:schemeClr val="bg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F5AA4C1-5C5B-4750-575E-1E32F1CBE479}"/>
              </a:ext>
            </a:extLst>
          </p:cNvPr>
          <p:cNvSpPr txBox="1"/>
          <p:nvPr/>
        </p:nvSpPr>
        <p:spPr>
          <a:xfrm>
            <a:off x="5944054" y="4980722"/>
            <a:ext cx="1192071" cy="1083374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sr-Latn-RS" sz="2000" dirty="0">
                <a:solidFill>
                  <a:schemeClr val="bg1"/>
                </a:solidFill>
              </a:rPr>
              <a:t>Koja je svrha MREL zahteva?</a:t>
            </a:r>
            <a:endParaRPr lang="en-US" sz="2000" dirty="0" err="1">
              <a:solidFill>
                <a:schemeClr val="bg1"/>
              </a:solidFill>
            </a:endParaRPr>
          </a:p>
        </p:txBody>
      </p:sp>
      <p:pic>
        <p:nvPicPr>
          <p:cNvPr id="8" name="Picture 7" descr="A green hills with trees and clouds&#10;&#10;Description automatically generated">
            <a:extLst>
              <a:ext uri="{FF2B5EF4-FFF2-40B4-BE49-F238E27FC236}">
                <a16:creationId xmlns:a16="http://schemas.microsoft.com/office/drawing/2014/main" id="{D92EC554-815D-075C-1040-ACA167F6956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243"/>
          <a:stretch/>
        </p:blipFill>
        <p:spPr>
          <a:xfrm>
            <a:off x="10522" y="0"/>
            <a:ext cx="1322010" cy="68498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72510E8-90DA-D755-28DE-96A92E3CE0A4}"/>
              </a:ext>
            </a:extLst>
          </p:cNvPr>
          <p:cNvSpPr txBox="1"/>
          <p:nvPr/>
        </p:nvSpPr>
        <p:spPr>
          <a:xfrm>
            <a:off x="8915695" y="1169886"/>
            <a:ext cx="31263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BRRD</a:t>
            </a:r>
            <a:r>
              <a:rPr lang="sr-Latn-RS" b="1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sr-Latn-RS" i="0" dirty="0">
                <a:solidFill>
                  <a:srgbClr val="374151"/>
                </a:solidFill>
                <a:effectLst/>
                <a:latin typeface="Söhne"/>
              </a:rPr>
              <a:t>(</a:t>
            </a:r>
            <a:r>
              <a:rPr lang="sr-Latn-RS" i="1" dirty="0" err="1">
                <a:solidFill>
                  <a:srgbClr val="374151"/>
                </a:solidFill>
                <a:effectLst/>
                <a:latin typeface="Söhne"/>
              </a:rPr>
              <a:t>Banking</a:t>
            </a:r>
            <a:r>
              <a:rPr lang="sr-Latn-RS" i="1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sr-Latn-RS" i="1" dirty="0" err="1">
                <a:solidFill>
                  <a:srgbClr val="374151"/>
                </a:solidFill>
                <a:effectLst/>
                <a:latin typeface="Söhne"/>
              </a:rPr>
              <a:t>Recovery</a:t>
            </a:r>
            <a:r>
              <a:rPr lang="sr-Latn-RS" i="1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sr-Latn-RS" i="1" dirty="0" err="1">
                <a:solidFill>
                  <a:srgbClr val="374151"/>
                </a:solidFill>
                <a:effectLst/>
                <a:latin typeface="Söhne"/>
              </a:rPr>
              <a:t>and</a:t>
            </a:r>
            <a:r>
              <a:rPr lang="sr-Latn-RS" i="1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sr-Latn-RS" i="1" dirty="0" err="1">
                <a:solidFill>
                  <a:srgbClr val="374151"/>
                </a:solidFill>
                <a:effectLst/>
                <a:latin typeface="Söhne"/>
              </a:rPr>
              <a:t>Resolution</a:t>
            </a:r>
            <a:r>
              <a:rPr lang="sr-Latn-RS" i="1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sr-Latn-RS" i="1" dirty="0" err="1">
                <a:solidFill>
                  <a:srgbClr val="374151"/>
                </a:solidFill>
                <a:effectLst/>
                <a:latin typeface="Söhne"/>
              </a:rPr>
              <a:t>Directive</a:t>
            </a:r>
            <a:r>
              <a:rPr lang="sr-Latn-RS" i="0" dirty="0">
                <a:solidFill>
                  <a:srgbClr val="374151"/>
                </a:solidFill>
                <a:effectLst/>
                <a:latin typeface="Söhne"/>
              </a:rPr>
              <a:t>) se </a:t>
            </a:r>
            <a:r>
              <a:rPr lang="pt-BR" b="0" i="0" dirty="0">
                <a:solidFill>
                  <a:srgbClr val="374151"/>
                </a:solidFill>
                <a:effectLst/>
                <a:latin typeface="Söhne"/>
              </a:rPr>
              <a:t>primenjuje na sve kreditne institucije </a:t>
            </a:r>
            <a:r>
              <a:rPr lang="pt-BR" b="1" i="0" dirty="0">
                <a:solidFill>
                  <a:srgbClr val="374151"/>
                </a:solidFill>
                <a:effectLst/>
                <a:latin typeface="Söhne"/>
              </a:rPr>
              <a:t>unutar EU</a:t>
            </a:r>
            <a:r>
              <a:rPr lang="pt-BR" b="0" i="0" dirty="0">
                <a:solidFill>
                  <a:srgbClr val="374151"/>
                </a:solidFill>
                <a:effectLst/>
                <a:latin typeface="Söhne"/>
              </a:rPr>
              <a:t>.</a:t>
            </a:r>
            <a:endParaRPr lang="sr-Latn-R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A4CB0F-B85B-78E5-034A-52A728D87C4B}"/>
              </a:ext>
            </a:extLst>
          </p:cNvPr>
          <p:cNvSpPr txBox="1"/>
          <p:nvPr/>
        </p:nvSpPr>
        <p:spPr>
          <a:xfrm>
            <a:off x="1392959" y="4037502"/>
            <a:ext cx="231919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SRMR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sr-Latn-RS" b="0" i="0" dirty="0">
                <a:solidFill>
                  <a:srgbClr val="374151"/>
                </a:solidFill>
                <a:effectLst/>
                <a:latin typeface="Söhne"/>
              </a:rPr>
              <a:t>(</a:t>
            </a:r>
            <a:r>
              <a:rPr lang="sr-Latn-RS" b="0" i="1" dirty="0">
                <a:solidFill>
                  <a:srgbClr val="374151"/>
                </a:solidFill>
                <a:effectLst/>
                <a:latin typeface="Söhne"/>
              </a:rPr>
              <a:t>Single </a:t>
            </a:r>
            <a:r>
              <a:rPr lang="sr-Latn-RS" b="0" i="1" dirty="0" err="1">
                <a:solidFill>
                  <a:srgbClr val="374151"/>
                </a:solidFill>
                <a:effectLst/>
                <a:latin typeface="Söhne"/>
              </a:rPr>
              <a:t>Resolution</a:t>
            </a:r>
            <a:r>
              <a:rPr lang="sr-Latn-RS" b="0" i="1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sr-Latn-RS" b="0" i="1" dirty="0" err="1">
                <a:solidFill>
                  <a:srgbClr val="374151"/>
                </a:solidFill>
                <a:effectLst/>
                <a:latin typeface="Söhne"/>
              </a:rPr>
              <a:t>Mechanism</a:t>
            </a:r>
            <a:r>
              <a:rPr lang="sr-Latn-RS" b="0" i="1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sr-Latn-RS" b="0" i="1" dirty="0" err="1">
                <a:solidFill>
                  <a:srgbClr val="374151"/>
                </a:solidFill>
                <a:effectLst/>
                <a:latin typeface="Söhne"/>
              </a:rPr>
              <a:t>Regulation</a:t>
            </a:r>
            <a:r>
              <a:rPr lang="sr-Latn-RS" b="0" i="0" dirty="0">
                <a:solidFill>
                  <a:srgbClr val="374151"/>
                </a:solidFill>
                <a:effectLst/>
                <a:latin typeface="Söhne"/>
              </a:rPr>
              <a:t>) se odnosi na institucije </a:t>
            </a:r>
            <a:r>
              <a:rPr lang="sr-Latn-RS" b="1" i="0" dirty="0">
                <a:solidFill>
                  <a:srgbClr val="374151"/>
                </a:solidFill>
                <a:effectLst/>
                <a:latin typeface="Söhne"/>
              </a:rPr>
              <a:t>unutar </a:t>
            </a:r>
            <a:r>
              <a:rPr lang="en-US" b="1" i="0" dirty="0" err="1">
                <a:solidFill>
                  <a:srgbClr val="374151"/>
                </a:solidFill>
                <a:effectLst/>
                <a:latin typeface="Söhne"/>
              </a:rPr>
              <a:t>evrozon</a:t>
            </a:r>
            <a:r>
              <a:rPr lang="sr-Latn-RS" b="1" i="0" dirty="0">
                <a:solidFill>
                  <a:srgbClr val="374151"/>
                </a:solidFill>
                <a:effectLst/>
                <a:latin typeface="Söhne"/>
              </a:rPr>
              <a:t>e</a:t>
            </a: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b="1" i="0" dirty="0" err="1">
                <a:solidFill>
                  <a:srgbClr val="374151"/>
                </a:solidFill>
                <a:effectLst/>
                <a:latin typeface="Söhne"/>
              </a:rPr>
              <a:t>i</a:t>
            </a: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b="1" i="0" dirty="0" err="1">
                <a:solidFill>
                  <a:srgbClr val="374151"/>
                </a:solidFill>
                <a:effectLst/>
                <a:latin typeface="Söhne"/>
              </a:rPr>
              <a:t>dopunjuje</a:t>
            </a: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 BRRD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. </a:t>
            </a:r>
            <a:r>
              <a:rPr lang="en-US" b="0" i="0" dirty="0" err="1">
                <a:solidFill>
                  <a:srgbClr val="374151"/>
                </a:solidFill>
                <a:effectLst/>
                <a:latin typeface="Söhne"/>
              </a:rPr>
              <a:t>Njime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se </a:t>
            </a:r>
            <a:r>
              <a:rPr lang="en-US" b="0" i="0" dirty="0" err="1">
                <a:solidFill>
                  <a:srgbClr val="374151"/>
                </a:solidFill>
                <a:effectLst/>
                <a:latin typeface="Söhne"/>
              </a:rPr>
              <a:t>uspostavlja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b="0" i="0" dirty="0" err="1">
                <a:solidFill>
                  <a:srgbClr val="374151"/>
                </a:solidFill>
                <a:effectLst/>
                <a:latin typeface="Söhne"/>
              </a:rPr>
              <a:t>jedinstveni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b="0" i="0" dirty="0" err="1">
                <a:solidFill>
                  <a:srgbClr val="374151"/>
                </a:solidFill>
                <a:effectLst/>
                <a:latin typeface="Söhne"/>
              </a:rPr>
              <a:t>mehanizam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sr-Latn-RS" b="0" i="0" dirty="0">
                <a:solidFill>
                  <a:srgbClr val="374151"/>
                </a:solidFill>
                <a:effectLst/>
                <a:latin typeface="Söhne"/>
              </a:rPr>
              <a:t>restrukturiranja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ban</a:t>
            </a:r>
            <a:r>
              <a:rPr lang="sr-Latn-RS" b="0" i="0" dirty="0">
                <a:solidFill>
                  <a:srgbClr val="374151"/>
                </a:solidFill>
                <a:effectLst/>
                <a:latin typeface="Söhne"/>
              </a:rPr>
              <a:t>aka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u </a:t>
            </a:r>
            <a:r>
              <a:rPr lang="en-US" b="0" i="0" dirty="0" err="1">
                <a:solidFill>
                  <a:srgbClr val="374151"/>
                </a:solidFill>
                <a:effectLst/>
                <a:latin typeface="Söhne"/>
              </a:rPr>
              <a:t>evrozoni</a:t>
            </a:r>
            <a:r>
              <a:rPr lang="sr-Latn-RS" dirty="0">
                <a:solidFill>
                  <a:srgbClr val="374151"/>
                </a:solidFill>
                <a:latin typeface="Söhne"/>
              </a:rPr>
              <a:t>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439909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Top Corners Snipped 24">
            <a:extLst>
              <a:ext uri="{FF2B5EF4-FFF2-40B4-BE49-F238E27FC236}">
                <a16:creationId xmlns:a16="http://schemas.microsoft.com/office/drawing/2014/main" id="{CA162B82-E327-80B5-E70C-140CAA303F54}"/>
              </a:ext>
            </a:extLst>
          </p:cNvPr>
          <p:cNvSpPr/>
          <p:nvPr/>
        </p:nvSpPr>
        <p:spPr>
          <a:xfrm>
            <a:off x="9323326" y="812552"/>
            <a:ext cx="2132637" cy="542284"/>
          </a:xfrm>
          <a:prstGeom prst="snip2SameRect">
            <a:avLst>
              <a:gd name="adj1" fmla="val 36573"/>
              <a:gd name="adj2" fmla="val 0"/>
            </a:avLst>
          </a:prstGeom>
          <a:solidFill>
            <a:srgbClr val="C4C4C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2" name="Rectangle: Top Corners Snipped 21">
            <a:extLst>
              <a:ext uri="{FF2B5EF4-FFF2-40B4-BE49-F238E27FC236}">
                <a16:creationId xmlns:a16="http://schemas.microsoft.com/office/drawing/2014/main" id="{23725CC0-B5B3-A443-3592-21EA79C0B8C5}"/>
              </a:ext>
            </a:extLst>
          </p:cNvPr>
          <p:cNvSpPr/>
          <p:nvPr/>
        </p:nvSpPr>
        <p:spPr>
          <a:xfrm>
            <a:off x="2118275" y="812552"/>
            <a:ext cx="2420856" cy="542284"/>
          </a:xfrm>
          <a:prstGeom prst="snip2SameRect">
            <a:avLst>
              <a:gd name="adj1" fmla="val 36573"/>
              <a:gd name="adj2" fmla="val 0"/>
            </a:avLst>
          </a:pr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CC42FA-56E4-B629-B91B-84FDA342123E}"/>
              </a:ext>
            </a:extLst>
          </p:cNvPr>
          <p:cNvSpPr/>
          <p:nvPr/>
        </p:nvSpPr>
        <p:spPr>
          <a:xfrm>
            <a:off x="7076023" y="1362752"/>
            <a:ext cx="4213185" cy="535773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B38BE1-BC5A-E1E2-9874-BB356707CE2F}"/>
              </a:ext>
            </a:extLst>
          </p:cNvPr>
          <p:cNvSpPr/>
          <p:nvPr/>
        </p:nvSpPr>
        <p:spPr>
          <a:xfrm>
            <a:off x="2396116" y="1362753"/>
            <a:ext cx="4213185" cy="535773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F54E93C-1A56-4F13-9A98-D7F90D9B8B5E}"/>
              </a:ext>
            </a:extLst>
          </p:cNvPr>
          <p:cNvCxnSpPr/>
          <p:nvPr/>
        </p:nvCxnSpPr>
        <p:spPr>
          <a:xfrm>
            <a:off x="1405657" y="162001"/>
            <a:ext cx="0" cy="664308"/>
          </a:xfrm>
          <a:prstGeom prst="line">
            <a:avLst/>
          </a:prstGeom>
          <a:noFill/>
          <a:ln w="53975" cap="rnd" cmpd="sng" algn="ctr">
            <a:solidFill>
              <a:srgbClr val="FFE600"/>
            </a:solidFill>
            <a:prstDash val="solid"/>
            <a:tailEnd type="none"/>
          </a:ln>
          <a:effectLst/>
        </p:spPr>
      </p:cxnSp>
      <p:sp>
        <p:nvSpPr>
          <p:cNvPr id="2" name="Title 7">
            <a:extLst>
              <a:ext uri="{FF2B5EF4-FFF2-40B4-BE49-F238E27FC236}">
                <a16:creationId xmlns:a16="http://schemas.microsoft.com/office/drawing/2014/main" id="{56FABF5D-6F4E-3465-EDCB-25E14CAF19B4}"/>
              </a:ext>
            </a:extLst>
          </p:cNvPr>
          <p:cNvSpPr txBox="1">
            <a:spLocks/>
          </p:cNvSpPr>
          <p:nvPr/>
        </p:nvSpPr>
        <p:spPr>
          <a:xfrm>
            <a:off x="1804605" y="46443"/>
            <a:ext cx="10167050" cy="62782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434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400" b="0" kern="1200">
                <a:solidFill>
                  <a:schemeClr val="bg1"/>
                </a:solidFill>
                <a:latin typeface="EYInterstate Light" panose="02000506000000020004" pitchFamily="2" charset="0"/>
                <a:ea typeface="+mj-ea"/>
                <a:cs typeface="Arial" pitchFamily="34" charset="0"/>
              </a:defRPr>
            </a:lvl1pPr>
          </a:lstStyle>
          <a:p>
            <a:pPr defTabSz="914400" fontAlgn="base">
              <a:lnSpc>
                <a:spcPct val="100000"/>
              </a:lnSpc>
              <a:spcBef>
                <a:spcPts val="0"/>
              </a:spcBef>
              <a:buClr>
                <a:srgbClr val="FFD200"/>
              </a:buClr>
              <a:buSzPct val="75000"/>
              <a:defRPr/>
            </a:pPr>
            <a:r>
              <a:rPr lang="sr-Latn-RS" sz="2800" i="1" dirty="0" err="1">
                <a:solidFill>
                  <a:schemeClr val="bg2"/>
                </a:solidFill>
                <a:ea typeface="+mn-ea"/>
                <a:cs typeface="+mn-cs"/>
              </a:rPr>
              <a:t>Bail-inable</a:t>
            </a:r>
            <a:r>
              <a:rPr lang="sr-Latn-RS" sz="2800" dirty="0">
                <a:solidFill>
                  <a:schemeClr val="bg2"/>
                </a:solidFill>
                <a:ea typeface="+mn-ea"/>
                <a:cs typeface="+mn-cs"/>
              </a:rPr>
              <a:t> (podobne) obaveze i MREL kvalifikovane obaveze </a:t>
            </a:r>
            <a:endParaRPr lang="en-US" sz="2800" dirty="0">
              <a:solidFill>
                <a:schemeClr val="bg2"/>
              </a:solidFill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435920E-4E8A-F681-464F-9F017B25B6B4}"/>
              </a:ext>
            </a:extLst>
          </p:cNvPr>
          <p:cNvCxnSpPr>
            <a:cxnSpLocks/>
          </p:cNvCxnSpPr>
          <p:nvPr/>
        </p:nvCxnSpPr>
        <p:spPr>
          <a:xfrm>
            <a:off x="1830675" y="588754"/>
            <a:ext cx="2298561" cy="0"/>
          </a:xfrm>
          <a:prstGeom prst="line">
            <a:avLst/>
          </a:prstGeom>
          <a:ln w="53975" cap="rnd">
            <a:solidFill>
              <a:srgbClr val="FFE6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4">
            <a:extLst>
              <a:ext uri="{FF2B5EF4-FFF2-40B4-BE49-F238E27FC236}">
                <a16:creationId xmlns:a16="http://schemas.microsoft.com/office/drawing/2014/main" id="{368BF17A-7302-9BE3-2A92-CE300F14237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658706" y="6358200"/>
            <a:ext cx="303213" cy="311150"/>
            <a:chOff x="7110" y="4004"/>
            <a:chExt cx="191" cy="196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1D209EE6-DC70-263B-0747-EA78EEB7BB6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0" y="4004"/>
              <a:ext cx="191" cy="70"/>
            </a:xfrm>
            <a:custGeom>
              <a:avLst/>
              <a:gdLst>
                <a:gd name="T0" fmla="*/ 191 w 191"/>
                <a:gd name="T1" fmla="*/ 0 h 70"/>
                <a:gd name="T2" fmla="*/ 0 w 191"/>
                <a:gd name="T3" fmla="*/ 70 h 70"/>
                <a:gd name="T4" fmla="*/ 191 w 191"/>
                <a:gd name="T5" fmla="*/ 36 h 70"/>
                <a:gd name="T6" fmla="*/ 191 w 191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1" h="70">
                  <a:moveTo>
                    <a:pt x="191" y="0"/>
                  </a:moveTo>
                  <a:lnTo>
                    <a:pt x="0" y="70"/>
                  </a:lnTo>
                  <a:lnTo>
                    <a:pt x="191" y="36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chemeClr val="bg2"/>
                </a:solidFill>
                <a:latin typeface="EYInterstate Light"/>
              </a:endParaRPr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FAC7196A-63B1-5E3E-9FA2-B280301BD9A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1" y="4103"/>
              <a:ext cx="78" cy="97"/>
            </a:xfrm>
            <a:custGeom>
              <a:avLst/>
              <a:gdLst>
                <a:gd name="T0" fmla="*/ 30 w 78"/>
                <a:gd name="T1" fmla="*/ 58 h 97"/>
                <a:gd name="T2" fmla="*/ 65 w 78"/>
                <a:gd name="T3" fmla="*/ 58 h 97"/>
                <a:gd name="T4" fmla="*/ 65 w 78"/>
                <a:gd name="T5" fmla="*/ 38 h 97"/>
                <a:gd name="T6" fmla="*/ 30 w 78"/>
                <a:gd name="T7" fmla="*/ 38 h 97"/>
                <a:gd name="T8" fmla="*/ 30 w 78"/>
                <a:gd name="T9" fmla="*/ 22 h 97"/>
                <a:gd name="T10" fmla="*/ 68 w 78"/>
                <a:gd name="T11" fmla="*/ 22 h 97"/>
                <a:gd name="T12" fmla="*/ 55 w 78"/>
                <a:gd name="T13" fmla="*/ 0 h 97"/>
                <a:gd name="T14" fmla="*/ 0 w 78"/>
                <a:gd name="T15" fmla="*/ 0 h 97"/>
                <a:gd name="T16" fmla="*/ 0 w 78"/>
                <a:gd name="T17" fmla="*/ 97 h 97"/>
                <a:gd name="T18" fmla="*/ 78 w 78"/>
                <a:gd name="T19" fmla="*/ 97 h 97"/>
                <a:gd name="T20" fmla="*/ 78 w 78"/>
                <a:gd name="T21" fmla="*/ 74 h 97"/>
                <a:gd name="T22" fmla="*/ 30 w 78"/>
                <a:gd name="T23" fmla="*/ 74 h 97"/>
                <a:gd name="T24" fmla="*/ 30 w 78"/>
                <a:gd name="T25" fmla="*/ 5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97">
                  <a:moveTo>
                    <a:pt x="30" y="58"/>
                  </a:moveTo>
                  <a:lnTo>
                    <a:pt x="65" y="58"/>
                  </a:lnTo>
                  <a:lnTo>
                    <a:pt x="65" y="38"/>
                  </a:lnTo>
                  <a:lnTo>
                    <a:pt x="30" y="38"/>
                  </a:lnTo>
                  <a:lnTo>
                    <a:pt x="30" y="22"/>
                  </a:lnTo>
                  <a:lnTo>
                    <a:pt x="68" y="22"/>
                  </a:lnTo>
                  <a:lnTo>
                    <a:pt x="55" y="0"/>
                  </a:lnTo>
                  <a:lnTo>
                    <a:pt x="0" y="0"/>
                  </a:lnTo>
                  <a:lnTo>
                    <a:pt x="0" y="97"/>
                  </a:lnTo>
                  <a:lnTo>
                    <a:pt x="78" y="97"/>
                  </a:lnTo>
                  <a:lnTo>
                    <a:pt x="78" y="74"/>
                  </a:lnTo>
                  <a:lnTo>
                    <a:pt x="30" y="74"/>
                  </a:lnTo>
                  <a:lnTo>
                    <a:pt x="30" y="58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chemeClr val="bg2"/>
                </a:solidFill>
                <a:latin typeface="EYInterstate Light"/>
              </a:endParaRPr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C3A4CC8B-B9F0-1F65-3AD2-67885BFC42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76" y="4103"/>
              <a:ext cx="96" cy="97"/>
            </a:xfrm>
            <a:custGeom>
              <a:avLst/>
              <a:gdLst>
                <a:gd name="T0" fmla="*/ 64 w 96"/>
                <a:gd name="T1" fmla="*/ 0 h 97"/>
                <a:gd name="T2" fmla="*/ 48 w 96"/>
                <a:gd name="T3" fmla="*/ 32 h 97"/>
                <a:gd name="T4" fmla="*/ 32 w 96"/>
                <a:gd name="T5" fmla="*/ 0 h 97"/>
                <a:gd name="T6" fmla="*/ 0 w 96"/>
                <a:gd name="T7" fmla="*/ 0 h 97"/>
                <a:gd name="T8" fmla="*/ 33 w 96"/>
                <a:gd name="T9" fmla="*/ 58 h 97"/>
                <a:gd name="T10" fmla="*/ 33 w 96"/>
                <a:gd name="T11" fmla="*/ 97 h 97"/>
                <a:gd name="T12" fmla="*/ 62 w 96"/>
                <a:gd name="T13" fmla="*/ 97 h 97"/>
                <a:gd name="T14" fmla="*/ 62 w 96"/>
                <a:gd name="T15" fmla="*/ 58 h 97"/>
                <a:gd name="T16" fmla="*/ 96 w 96"/>
                <a:gd name="T17" fmla="*/ 0 h 97"/>
                <a:gd name="T18" fmla="*/ 64 w 96"/>
                <a:gd name="T1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7">
                  <a:moveTo>
                    <a:pt x="64" y="0"/>
                  </a:moveTo>
                  <a:lnTo>
                    <a:pt x="48" y="32"/>
                  </a:lnTo>
                  <a:lnTo>
                    <a:pt x="32" y="0"/>
                  </a:lnTo>
                  <a:lnTo>
                    <a:pt x="0" y="0"/>
                  </a:lnTo>
                  <a:lnTo>
                    <a:pt x="33" y="58"/>
                  </a:lnTo>
                  <a:lnTo>
                    <a:pt x="33" y="97"/>
                  </a:lnTo>
                  <a:lnTo>
                    <a:pt x="62" y="97"/>
                  </a:lnTo>
                  <a:lnTo>
                    <a:pt x="62" y="58"/>
                  </a:lnTo>
                  <a:lnTo>
                    <a:pt x="96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chemeClr val="bg2"/>
                </a:solidFill>
                <a:latin typeface="EYInterstate Light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D9B215E2-1456-0575-B4B5-13B787050936}"/>
              </a:ext>
            </a:extLst>
          </p:cNvPr>
          <p:cNvSpPr/>
          <p:nvPr/>
        </p:nvSpPr>
        <p:spPr>
          <a:xfrm>
            <a:off x="2336316" y="1281498"/>
            <a:ext cx="4213185" cy="5357735"/>
          </a:xfrm>
          <a:prstGeom prst="rect">
            <a:avLst/>
          </a:prstGeom>
          <a:solidFill>
            <a:schemeClr val="tx1">
              <a:lumMod val="9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FF6E1B-4620-E8C7-E710-F9CED603C0C8}"/>
              </a:ext>
            </a:extLst>
          </p:cNvPr>
          <p:cNvSpPr/>
          <p:nvPr/>
        </p:nvSpPr>
        <p:spPr>
          <a:xfrm>
            <a:off x="7135823" y="1302952"/>
            <a:ext cx="4213185" cy="5357735"/>
          </a:xfrm>
          <a:prstGeom prst="rect">
            <a:avLst/>
          </a:prstGeom>
          <a:solidFill>
            <a:srgbClr val="FFE6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0" name="Arrow: Pentagon 19">
            <a:extLst>
              <a:ext uri="{FF2B5EF4-FFF2-40B4-BE49-F238E27FC236}">
                <a16:creationId xmlns:a16="http://schemas.microsoft.com/office/drawing/2014/main" id="{A9141E24-C13F-B743-7F9F-5290210BACE7}"/>
              </a:ext>
            </a:extLst>
          </p:cNvPr>
          <p:cNvSpPr/>
          <p:nvPr/>
        </p:nvSpPr>
        <p:spPr>
          <a:xfrm>
            <a:off x="2359847" y="1191644"/>
            <a:ext cx="4643317" cy="752354"/>
          </a:xfrm>
          <a:prstGeom prst="homePlate">
            <a:avLst>
              <a:gd name="adj" fmla="val 23846"/>
            </a:avLst>
          </a:prstGeom>
          <a:solidFill>
            <a:schemeClr val="tx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1" name="Arrow: Pentagon 20">
            <a:extLst>
              <a:ext uri="{FF2B5EF4-FFF2-40B4-BE49-F238E27FC236}">
                <a16:creationId xmlns:a16="http://schemas.microsoft.com/office/drawing/2014/main" id="{EB4D5094-1A3F-C636-94F7-64572DEAA9F5}"/>
              </a:ext>
            </a:extLst>
          </p:cNvPr>
          <p:cNvSpPr/>
          <p:nvPr/>
        </p:nvSpPr>
        <p:spPr>
          <a:xfrm flipH="1">
            <a:off x="6724583" y="1390720"/>
            <a:ext cx="4643317" cy="351815"/>
          </a:xfrm>
          <a:prstGeom prst="homePlate">
            <a:avLst>
              <a:gd name="adj" fmla="val 23846"/>
            </a:avLst>
          </a:prstGeom>
          <a:solidFill>
            <a:srgbClr val="8C8C9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49F04353-89F9-7FB5-5FAE-1A4E80CD8DE4}"/>
              </a:ext>
            </a:extLst>
          </p:cNvPr>
          <p:cNvSpPr/>
          <p:nvPr/>
        </p:nvSpPr>
        <p:spPr>
          <a:xfrm flipH="1">
            <a:off x="6724583" y="1352620"/>
            <a:ext cx="4643317" cy="351815"/>
          </a:xfrm>
          <a:prstGeom prst="homePlate">
            <a:avLst>
              <a:gd name="adj" fmla="val 23846"/>
            </a:avLst>
          </a:prstGeom>
          <a:solidFill>
            <a:srgbClr val="74748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056C4830-3A5C-AB91-31F6-B4A7034B501F}"/>
              </a:ext>
            </a:extLst>
          </p:cNvPr>
          <p:cNvSpPr/>
          <p:nvPr/>
        </p:nvSpPr>
        <p:spPr>
          <a:xfrm>
            <a:off x="2334447" y="1153544"/>
            <a:ext cx="4643317" cy="752354"/>
          </a:xfrm>
          <a:prstGeom prst="homePlate">
            <a:avLst>
              <a:gd name="adj" fmla="val 23846"/>
            </a:avLst>
          </a:prstGeom>
          <a:solidFill>
            <a:srgbClr val="C4C4C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FA02F97-634E-2109-93DF-832E10422784}"/>
              </a:ext>
            </a:extLst>
          </p:cNvPr>
          <p:cNvSpPr>
            <a:spLocks noChangeAspect="1"/>
          </p:cNvSpPr>
          <p:nvPr/>
        </p:nvSpPr>
        <p:spPr>
          <a:xfrm>
            <a:off x="1609044" y="967766"/>
            <a:ext cx="1072958" cy="1072958"/>
          </a:xfrm>
          <a:prstGeom prst="ellipse">
            <a:avLst/>
          </a:prstGeom>
          <a:solidFill>
            <a:schemeClr val="tx1"/>
          </a:solidFill>
          <a:ln w="69850">
            <a:solidFill>
              <a:srgbClr val="8C8C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23C1333-836C-4D21-4F90-C1061C31DC9C}"/>
              </a:ext>
            </a:extLst>
          </p:cNvPr>
          <p:cNvSpPr>
            <a:spLocks noChangeAspect="1"/>
          </p:cNvSpPr>
          <p:nvPr/>
        </p:nvSpPr>
        <p:spPr>
          <a:xfrm>
            <a:off x="10898697" y="989465"/>
            <a:ext cx="1072958" cy="1072958"/>
          </a:xfrm>
          <a:prstGeom prst="ellipse">
            <a:avLst/>
          </a:prstGeom>
          <a:solidFill>
            <a:schemeClr val="tx1"/>
          </a:solidFill>
          <a:ln w="69850">
            <a:solidFill>
              <a:srgbClr val="FFE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83E7E2B-27ED-9632-2C42-37A58078AA17}"/>
              </a:ext>
            </a:extLst>
          </p:cNvPr>
          <p:cNvSpPr txBox="1"/>
          <p:nvPr/>
        </p:nvSpPr>
        <p:spPr>
          <a:xfrm>
            <a:off x="2559450" y="892310"/>
            <a:ext cx="1790132" cy="480131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sr-Latn-RS" sz="1600" b="1" i="1" dirty="0">
                <a:solidFill>
                  <a:schemeClr val="bg1"/>
                </a:solidFill>
              </a:rPr>
              <a:t>CRR </a:t>
            </a:r>
            <a:r>
              <a:rPr lang="sr-Latn-RS" sz="1600" b="1" i="1" dirty="0" err="1">
                <a:solidFill>
                  <a:schemeClr val="bg1"/>
                </a:solidFill>
              </a:rPr>
              <a:t>Article</a:t>
            </a:r>
            <a:r>
              <a:rPr lang="sr-Latn-RS" sz="1600" b="1" i="1" dirty="0">
                <a:solidFill>
                  <a:schemeClr val="bg1"/>
                </a:solidFill>
              </a:rPr>
              <a:t> 72a</a:t>
            </a:r>
          </a:p>
          <a:p>
            <a:pPr marL="356616" indent="-356616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endParaRPr lang="en-US" sz="1200" dirty="0" err="1">
              <a:solidFill>
                <a:schemeClr val="bg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245A27F-113D-7493-0E91-61FEE81D673E}"/>
              </a:ext>
            </a:extLst>
          </p:cNvPr>
          <p:cNvSpPr txBox="1"/>
          <p:nvPr/>
        </p:nvSpPr>
        <p:spPr>
          <a:xfrm>
            <a:off x="9447632" y="921436"/>
            <a:ext cx="1665338" cy="480131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sr-Latn-RS" sz="1600" b="1" i="1" dirty="0">
                <a:solidFill>
                  <a:schemeClr val="bg1"/>
                </a:solidFill>
              </a:rPr>
              <a:t>CRR </a:t>
            </a:r>
            <a:r>
              <a:rPr lang="sr-Latn-RS" sz="1600" b="1" i="1" dirty="0" err="1">
                <a:solidFill>
                  <a:schemeClr val="bg1"/>
                </a:solidFill>
              </a:rPr>
              <a:t>Article</a:t>
            </a:r>
            <a:r>
              <a:rPr lang="sr-Latn-RS" sz="1600" b="1" i="1" dirty="0">
                <a:solidFill>
                  <a:schemeClr val="bg1"/>
                </a:solidFill>
              </a:rPr>
              <a:t> 72b</a:t>
            </a:r>
          </a:p>
          <a:p>
            <a:pPr marL="356616" indent="-356616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endParaRPr lang="en-US" sz="1200" dirty="0" err="1">
              <a:solidFill>
                <a:schemeClr val="bg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750B1A2-58C9-42B6-1FBA-6A6D33960ACB}"/>
              </a:ext>
            </a:extLst>
          </p:cNvPr>
          <p:cNvSpPr txBox="1"/>
          <p:nvPr/>
        </p:nvSpPr>
        <p:spPr>
          <a:xfrm>
            <a:off x="2565124" y="2118104"/>
            <a:ext cx="3876481" cy="436734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356616" indent="-356616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sr-Latn-RS" sz="1600" b="1" dirty="0">
                <a:solidFill>
                  <a:schemeClr val="bg1"/>
                </a:solidFill>
              </a:rPr>
              <a:t>Osigurane depozite </a:t>
            </a:r>
          </a:p>
          <a:p>
            <a:pPr marL="356616" indent="-356616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sr-Latn-RS" sz="1600" dirty="0">
                <a:solidFill>
                  <a:schemeClr val="bg1"/>
                </a:solidFill>
              </a:rPr>
              <a:t>Depozite po viđenju i kratkoročne depozite</a:t>
            </a:r>
          </a:p>
          <a:p>
            <a:pPr marL="356616" indent="-356616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sr-Latn-RS" sz="1600" dirty="0">
                <a:solidFill>
                  <a:schemeClr val="bg1"/>
                </a:solidFill>
              </a:rPr>
              <a:t>Obaveze čije je ispunjenje obezbeđeno založnim pravom ili sredstvom finansijskog obezbeđenja </a:t>
            </a:r>
          </a:p>
          <a:p>
            <a:pPr marL="356616" indent="-356616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sr-Latn-RS" sz="1600" dirty="0">
                <a:solidFill>
                  <a:schemeClr val="bg1"/>
                </a:solidFill>
              </a:rPr>
              <a:t>Obaveze nastale upravljanjem imovinom i novcem klijenata</a:t>
            </a:r>
          </a:p>
          <a:p>
            <a:pPr marL="356616" indent="-356616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sr-Latn-RS" sz="1600" dirty="0">
                <a:solidFill>
                  <a:schemeClr val="bg1"/>
                </a:solidFill>
              </a:rPr>
              <a:t>Obaveze sa preostalim rokom dospeća kraćim od sedam dana prema platnim sistemima i sistemima za poravnanje hartija od vrednosti</a:t>
            </a:r>
          </a:p>
          <a:p>
            <a:pPr marL="356616" indent="-356616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sr-Latn-RS" sz="1600" dirty="0">
                <a:solidFill>
                  <a:schemeClr val="bg1"/>
                </a:solidFill>
              </a:rPr>
              <a:t>Obaveze prema zaposlenima u pogledu obračunatih, a neisplaćenih zarada, penzijskih doprinosa</a:t>
            </a:r>
          </a:p>
          <a:p>
            <a:pPr marL="356616" indent="-356616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sr-Latn-RS" sz="1600" b="1" dirty="0">
                <a:solidFill>
                  <a:schemeClr val="bg1"/>
                </a:solidFill>
              </a:rPr>
              <a:t>Obaveze po osnovu derivata </a:t>
            </a:r>
          </a:p>
          <a:p>
            <a:pPr marL="356616" indent="-356616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sr-Latn-RS" sz="1600" b="1" dirty="0">
                <a:solidFill>
                  <a:schemeClr val="bg1"/>
                </a:solidFill>
              </a:rPr>
              <a:t>Itd.</a:t>
            </a:r>
          </a:p>
          <a:p>
            <a:pPr marL="356616" indent="-356616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endParaRPr lang="en-US" sz="1200" dirty="0" err="1">
              <a:solidFill>
                <a:schemeClr val="bg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0AD06F6-59AA-26F3-34E0-45FA3E7CE5A9}"/>
              </a:ext>
            </a:extLst>
          </p:cNvPr>
          <p:cNvSpPr txBox="1"/>
          <p:nvPr/>
        </p:nvSpPr>
        <p:spPr>
          <a:xfrm>
            <a:off x="2875024" y="1214794"/>
            <a:ext cx="3687596" cy="455509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sr-Latn-RS" sz="1600" b="1" i="1" dirty="0" err="1">
                <a:solidFill>
                  <a:schemeClr val="bg1"/>
                </a:solidFill>
              </a:rPr>
              <a:t>Bail-inable</a:t>
            </a:r>
            <a:r>
              <a:rPr lang="sr-Latn-RS" sz="1600" b="1" dirty="0">
                <a:solidFill>
                  <a:schemeClr val="bg1"/>
                </a:solidFill>
              </a:rPr>
              <a:t> (podobne) obaveze</a:t>
            </a:r>
            <a:r>
              <a:rPr lang="sr-Latn-RS" sz="1600" dirty="0">
                <a:solidFill>
                  <a:schemeClr val="bg1"/>
                </a:solidFill>
              </a:rPr>
              <a:t>, isključuju sledeće tipove obaveza:</a:t>
            </a:r>
            <a:endParaRPr lang="en-US" sz="1200" dirty="0" err="1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DB7D230-0AD3-67F3-0CD6-28554ED287CD}"/>
              </a:ext>
            </a:extLst>
          </p:cNvPr>
          <p:cNvSpPr txBox="1"/>
          <p:nvPr/>
        </p:nvSpPr>
        <p:spPr>
          <a:xfrm>
            <a:off x="7183268" y="1533815"/>
            <a:ext cx="4222341" cy="2774606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endParaRPr lang="sr-Latn-RS" sz="1400" i="1" dirty="0">
              <a:solidFill>
                <a:schemeClr val="bg1"/>
              </a:solidFill>
            </a:endParaRPr>
          </a:p>
          <a:p>
            <a:pPr marL="356616" indent="-356616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sr-Latn-RS" sz="1600" b="1" dirty="0">
                <a:solidFill>
                  <a:schemeClr val="bg1"/>
                </a:solidFill>
              </a:rPr>
              <a:t>MREL kvalifikovane obaveze </a:t>
            </a:r>
            <a:r>
              <a:rPr lang="sr-Latn-RS" sz="1600" dirty="0">
                <a:solidFill>
                  <a:schemeClr val="bg1"/>
                </a:solidFill>
              </a:rPr>
              <a:t>su </a:t>
            </a:r>
            <a:r>
              <a:rPr lang="sr-Latn-RS" sz="1600" b="1" dirty="0" err="1">
                <a:solidFill>
                  <a:schemeClr val="bg1"/>
                </a:solidFill>
              </a:rPr>
              <a:t>bail-inable</a:t>
            </a:r>
            <a:r>
              <a:rPr lang="sr-Latn-RS" sz="1600" b="1" dirty="0">
                <a:solidFill>
                  <a:schemeClr val="bg1"/>
                </a:solidFill>
              </a:rPr>
              <a:t> obaveze </a:t>
            </a:r>
            <a:r>
              <a:rPr lang="sr-Latn-RS" sz="1600" dirty="0">
                <a:solidFill>
                  <a:schemeClr val="bg1"/>
                </a:solidFill>
              </a:rPr>
              <a:t>koje ispunjavaju sledeće kriterijume:</a:t>
            </a:r>
          </a:p>
          <a:p>
            <a:pPr marL="356616" indent="-356616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sr-Latn-RS" sz="1600" dirty="0">
                <a:solidFill>
                  <a:schemeClr val="bg2"/>
                </a:solidFill>
              </a:rPr>
              <a:t>Instrument je izdat i u potpunosti uplaćen</a:t>
            </a:r>
          </a:p>
          <a:p>
            <a:pPr marL="356616" indent="-356616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sr-Latn-RS" sz="1600" dirty="0">
                <a:solidFill>
                  <a:schemeClr val="bg1"/>
                </a:solidFill>
              </a:rPr>
              <a:t>V</a:t>
            </a:r>
            <a:r>
              <a:rPr lang="it-IT" sz="1600" dirty="0">
                <a:solidFill>
                  <a:schemeClr val="bg1"/>
                </a:solidFill>
              </a:rPr>
              <a:t>lasništv</a:t>
            </a:r>
            <a:r>
              <a:rPr lang="sr-Latn-RS" sz="1600" dirty="0">
                <a:solidFill>
                  <a:schemeClr val="bg1"/>
                </a:solidFill>
              </a:rPr>
              <a:t>o</a:t>
            </a:r>
            <a:r>
              <a:rPr lang="it-IT" sz="1600" dirty="0">
                <a:solidFill>
                  <a:schemeClr val="bg1"/>
                </a:solidFill>
              </a:rPr>
              <a:t> nad obavez</a:t>
            </a:r>
            <a:r>
              <a:rPr lang="sr-Latn-RS" sz="1600" dirty="0">
                <a:solidFill>
                  <a:schemeClr val="bg1"/>
                </a:solidFill>
              </a:rPr>
              <a:t>om</a:t>
            </a:r>
            <a:r>
              <a:rPr lang="it-IT" sz="1600" dirty="0">
                <a:solidFill>
                  <a:schemeClr val="bg1"/>
                </a:solidFill>
              </a:rPr>
              <a:t> se ne finansira direktno ili indirektno</a:t>
            </a:r>
            <a:endParaRPr lang="sr-Latn-RS" sz="1600" dirty="0">
              <a:solidFill>
                <a:schemeClr val="bg1"/>
              </a:solidFill>
            </a:endParaRPr>
          </a:p>
          <a:p>
            <a:pPr marL="356616" indent="-356616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sr-Latn-RS" sz="1600" dirty="0">
                <a:solidFill>
                  <a:schemeClr val="bg1"/>
                </a:solidFill>
              </a:rPr>
              <a:t>Obaveze nisu </a:t>
            </a:r>
            <a:r>
              <a:rPr lang="sr-Latn-RS" sz="1600" i="1" dirty="0" err="1">
                <a:solidFill>
                  <a:schemeClr val="bg1"/>
                </a:solidFill>
              </a:rPr>
              <a:t>callable</a:t>
            </a:r>
            <a:r>
              <a:rPr lang="sr-Latn-RS" sz="1600" dirty="0">
                <a:solidFill>
                  <a:schemeClr val="bg1"/>
                </a:solidFill>
              </a:rPr>
              <a:t> pre njihovog </a:t>
            </a:r>
            <a:r>
              <a:rPr lang="sr-Latn-RS" sz="1600" dirty="0" err="1">
                <a:solidFill>
                  <a:schemeClr val="bg1"/>
                </a:solidFill>
              </a:rPr>
              <a:t>dospeća</a:t>
            </a:r>
            <a:r>
              <a:rPr lang="sr-Latn-RS" sz="1600" dirty="0">
                <a:solidFill>
                  <a:schemeClr val="bg1"/>
                </a:solidFill>
              </a:rPr>
              <a:t> (osim u specifičnim slučajevima)</a:t>
            </a:r>
          </a:p>
          <a:p>
            <a:pPr marL="356616" indent="-356616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r>
              <a:rPr lang="sr-Latn-RS" sz="1600" b="1" dirty="0">
                <a:solidFill>
                  <a:schemeClr val="bg1"/>
                </a:solidFill>
              </a:rPr>
              <a:t>Itd.</a:t>
            </a:r>
          </a:p>
          <a:p>
            <a:pPr marL="356616" indent="-356616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</a:pPr>
            <a:endParaRPr lang="sr-Latn-RS" sz="1600" dirty="0" err="1">
              <a:solidFill>
                <a:schemeClr val="bg1"/>
              </a:solidFill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279A1E67-1E66-36C0-2563-D4818A298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9712" y="4340506"/>
            <a:ext cx="4425146" cy="2137668"/>
          </a:xfrm>
          <a:prstGeom prst="rect">
            <a:avLst/>
          </a:prstGeom>
          <a:ln w="69850">
            <a:solidFill>
              <a:schemeClr val="tx2">
                <a:lumMod val="75000"/>
              </a:schemeClr>
            </a:solidFill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A2DF4429-16E6-113B-79AD-F1B474BB5C9B}"/>
              </a:ext>
            </a:extLst>
          </p:cNvPr>
          <p:cNvSpPr/>
          <p:nvPr/>
        </p:nvSpPr>
        <p:spPr>
          <a:xfrm>
            <a:off x="7405329" y="4893361"/>
            <a:ext cx="2670033" cy="458169"/>
          </a:xfrm>
          <a:prstGeom prst="rect">
            <a:avLst/>
          </a:prstGeom>
          <a:noFill/>
          <a:ln w="28575">
            <a:solidFill>
              <a:schemeClr val="bg2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r-Latn-RS" sz="1200" dirty="0">
              <a:solidFill>
                <a:schemeClr val="tx1"/>
              </a:solidFill>
            </a:endParaRPr>
          </a:p>
        </p:txBody>
      </p:sp>
      <p:grpSp>
        <p:nvGrpSpPr>
          <p:cNvPr id="37" name="Group 77">
            <a:extLst>
              <a:ext uri="{FF2B5EF4-FFF2-40B4-BE49-F238E27FC236}">
                <a16:creationId xmlns:a16="http://schemas.microsoft.com/office/drawing/2014/main" id="{3A6E5201-FDF2-C750-ECF4-560F64CF3F4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745172" y="1052263"/>
            <a:ext cx="798963" cy="796925"/>
            <a:chOff x="4457" y="2972"/>
            <a:chExt cx="784" cy="782"/>
          </a:xfrm>
        </p:grpSpPr>
        <p:sp>
          <p:nvSpPr>
            <p:cNvPr id="38" name="AutoShape 76">
              <a:extLst>
                <a:ext uri="{FF2B5EF4-FFF2-40B4-BE49-F238E27FC236}">
                  <a16:creationId xmlns:a16="http://schemas.microsoft.com/office/drawing/2014/main" id="{105DF081-EBD5-9163-23AB-06EE427541B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457" y="2972"/>
              <a:ext cx="784" cy="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78">
              <a:extLst>
                <a:ext uri="{FF2B5EF4-FFF2-40B4-BE49-F238E27FC236}">
                  <a16:creationId xmlns:a16="http://schemas.microsoft.com/office/drawing/2014/main" id="{CF9721BE-03E2-3A9D-D3D3-B4BBD2857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1" y="3064"/>
              <a:ext cx="96" cy="174"/>
            </a:xfrm>
            <a:custGeom>
              <a:avLst/>
              <a:gdLst>
                <a:gd name="T0" fmla="*/ 28 w 96"/>
                <a:gd name="T1" fmla="*/ 174 h 174"/>
                <a:gd name="T2" fmla="*/ 18 w 96"/>
                <a:gd name="T3" fmla="*/ 172 h 174"/>
                <a:gd name="T4" fmla="*/ 2 w 96"/>
                <a:gd name="T5" fmla="*/ 158 h 174"/>
                <a:gd name="T6" fmla="*/ 0 w 96"/>
                <a:gd name="T7" fmla="*/ 126 h 174"/>
                <a:gd name="T8" fmla="*/ 18 w 96"/>
                <a:gd name="T9" fmla="*/ 146 h 174"/>
                <a:gd name="T10" fmla="*/ 18 w 96"/>
                <a:gd name="T11" fmla="*/ 150 h 174"/>
                <a:gd name="T12" fmla="*/ 24 w 96"/>
                <a:gd name="T13" fmla="*/ 156 h 174"/>
                <a:gd name="T14" fmla="*/ 68 w 96"/>
                <a:gd name="T15" fmla="*/ 156 h 174"/>
                <a:gd name="T16" fmla="*/ 72 w 96"/>
                <a:gd name="T17" fmla="*/ 156 h 174"/>
                <a:gd name="T18" fmla="*/ 76 w 96"/>
                <a:gd name="T19" fmla="*/ 150 h 174"/>
                <a:gd name="T20" fmla="*/ 78 w 96"/>
                <a:gd name="T21" fmla="*/ 106 h 174"/>
                <a:gd name="T22" fmla="*/ 76 w 96"/>
                <a:gd name="T23" fmla="*/ 102 h 174"/>
                <a:gd name="T24" fmla="*/ 72 w 96"/>
                <a:gd name="T25" fmla="*/ 98 h 174"/>
                <a:gd name="T26" fmla="*/ 28 w 96"/>
                <a:gd name="T27" fmla="*/ 96 h 174"/>
                <a:gd name="T28" fmla="*/ 18 w 96"/>
                <a:gd name="T29" fmla="*/ 94 h 174"/>
                <a:gd name="T30" fmla="*/ 2 w 96"/>
                <a:gd name="T31" fmla="*/ 80 h 174"/>
                <a:gd name="T32" fmla="*/ 0 w 96"/>
                <a:gd name="T33" fmla="*/ 28 h 174"/>
                <a:gd name="T34" fmla="*/ 2 w 96"/>
                <a:gd name="T35" fmla="*/ 18 h 174"/>
                <a:gd name="T36" fmla="*/ 18 w 96"/>
                <a:gd name="T37" fmla="*/ 4 h 174"/>
                <a:gd name="T38" fmla="*/ 68 w 96"/>
                <a:gd name="T39" fmla="*/ 0 h 174"/>
                <a:gd name="T40" fmla="*/ 78 w 96"/>
                <a:gd name="T41" fmla="*/ 4 h 174"/>
                <a:gd name="T42" fmla="*/ 94 w 96"/>
                <a:gd name="T43" fmla="*/ 18 h 174"/>
                <a:gd name="T44" fmla="*/ 96 w 96"/>
                <a:gd name="T45" fmla="*/ 48 h 174"/>
                <a:gd name="T46" fmla="*/ 78 w 96"/>
                <a:gd name="T47" fmla="*/ 28 h 174"/>
                <a:gd name="T48" fmla="*/ 76 w 96"/>
                <a:gd name="T49" fmla="*/ 26 h 174"/>
                <a:gd name="T50" fmla="*/ 72 w 96"/>
                <a:gd name="T51" fmla="*/ 20 h 174"/>
                <a:gd name="T52" fmla="*/ 28 w 96"/>
                <a:gd name="T53" fmla="*/ 18 h 174"/>
                <a:gd name="T54" fmla="*/ 24 w 96"/>
                <a:gd name="T55" fmla="*/ 20 h 174"/>
                <a:gd name="T56" fmla="*/ 18 w 96"/>
                <a:gd name="T57" fmla="*/ 26 h 174"/>
                <a:gd name="T58" fmla="*/ 18 w 96"/>
                <a:gd name="T59" fmla="*/ 68 h 174"/>
                <a:gd name="T60" fmla="*/ 18 w 96"/>
                <a:gd name="T61" fmla="*/ 72 h 174"/>
                <a:gd name="T62" fmla="*/ 24 w 96"/>
                <a:gd name="T63" fmla="*/ 78 h 174"/>
                <a:gd name="T64" fmla="*/ 68 w 96"/>
                <a:gd name="T65" fmla="*/ 78 h 174"/>
                <a:gd name="T66" fmla="*/ 78 w 96"/>
                <a:gd name="T67" fmla="*/ 80 h 174"/>
                <a:gd name="T68" fmla="*/ 94 w 96"/>
                <a:gd name="T69" fmla="*/ 96 h 174"/>
                <a:gd name="T70" fmla="*/ 96 w 96"/>
                <a:gd name="T71" fmla="*/ 146 h 174"/>
                <a:gd name="T72" fmla="*/ 94 w 96"/>
                <a:gd name="T73" fmla="*/ 158 h 174"/>
                <a:gd name="T74" fmla="*/ 78 w 96"/>
                <a:gd name="T75" fmla="*/ 172 h 174"/>
                <a:gd name="T76" fmla="*/ 68 w 96"/>
                <a:gd name="T7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6" h="174">
                  <a:moveTo>
                    <a:pt x="68" y="174"/>
                  </a:moveTo>
                  <a:lnTo>
                    <a:pt x="28" y="174"/>
                  </a:lnTo>
                  <a:lnTo>
                    <a:pt x="28" y="174"/>
                  </a:lnTo>
                  <a:lnTo>
                    <a:pt x="18" y="172"/>
                  </a:lnTo>
                  <a:lnTo>
                    <a:pt x="8" y="166"/>
                  </a:lnTo>
                  <a:lnTo>
                    <a:pt x="2" y="158"/>
                  </a:lnTo>
                  <a:lnTo>
                    <a:pt x="0" y="146"/>
                  </a:lnTo>
                  <a:lnTo>
                    <a:pt x="0" y="126"/>
                  </a:lnTo>
                  <a:lnTo>
                    <a:pt x="18" y="126"/>
                  </a:lnTo>
                  <a:lnTo>
                    <a:pt x="18" y="146"/>
                  </a:lnTo>
                  <a:lnTo>
                    <a:pt x="18" y="146"/>
                  </a:lnTo>
                  <a:lnTo>
                    <a:pt x="18" y="150"/>
                  </a:lnTo>
                  <a:lnTo>
                    <a:pt x="20" y="154"/>
                  </a:lnTo>
                  <a:lnTo>
                    <a:pt x="24" y="156"/>
                  </a:lnTo>
                  <a:lnTo>
                    <a:pt x="28" y="156"/>
                  </a:lnTo>
                  <a:lnTo>
                    <a:pt x="68" y="156"/>
                  </a:lnTo>
                  <a:lnTo>
                    <a:pt x="68" y="156"/>
                  </a:lnTo>
                  <a:lnTo>
                    <a:pt x="72" y="156"/>
                  </a:lnTo>
                  <a:lnTo>
                    <a:pt x="74" y="154"/>
                  </a:lnTo>
                  <a:lnTo>
                    <a:pt x="76" y="150"/>
                  </a:lnTo>
                  <a:lnTo>
                    <a:pt x="78" y="146"/>
                  </a:lnTo>
                  <a:lnTo>
                    <a:pt x="78" y="106"/>
                  </a:lnTo>
                  <a:lnTo>
                    <a:pt x="78" y="106"/>
                  </a:lnTo>
                  <a:lnTo>
                    <a:pt x="76" y="102"/>
                  </a:lnTo>
                  <a:lnTo>
                    <a:pt x="74" y="100"/>
                  </a:lnTo>
                  <a:lnTo>
                    <a:pt x="72" y="98"/>
                  </a:lnTo>
                  <a:lnTo>
                    <a:pt x="68" y="96"/>
                  </a:lnTo>
                  <a:lnTo>
                    <a:pt x="28" y="96"/>
                  </a:lnTo>
                  <a:lnTo>
                    <a:pt x="28" y="96"/>
                  </a:lnTo>
                  <a:lnTo>
                    <a:pt x="18" y="94"/>
                  </a:lnTo>
                  <a:lnTo>
                    <a:pt x="8" y="88"/>
                  </a:lnTo>
                  <a:lnTo>
                    <a:pt x="2" y="80"/>
                  </a:lnTo>
                  <a:lnTo>
                    <a:pt x="0" y="6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18"/>
                  </a:lnTo>
                  <a:lnTo>
                    <a:pt x="8" y="10"/>
                  </a:lnTo>
                  <a:lnTo>
                    <a:pt x="18" y="4"/>
                  </a:lnTo>
                  <a:lnTo>
                    <a:pt x="28" y="0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78" y="4"/>
                  </a:lnTo>
                  <a:lnTo>
                    <a:pt x="88" y="10"/>
                  </a:lnTo>
                  <a:lnTo>
                    <a:pt x="94" y="18"/>
                  </a:lnTo>
                  <a:lnTo>
                    <a:pt x="96" y="28"/>
                  </a:lnTo>
                  <a:lnTo>
                    <a:pt x="96" y="48"/>
                  </a:lnTo>
                  <a:lnTo>
                    <a:pt x="78" y="48"/>
                  </a:lnTo>
                  <a:lnTo>
                    <a:pt x="78" y="28"/>
                  </a:lnTo>
                  <a:lnTo>
                    <a:pt x="78" y="28"/>
                  </a:lnTo>
                  <a:lnTo>
                    <a:pt x="76" y="26"/>
                  </a:lnTo>
                  <a:lnTo>
                    <a:pt x="74" y="22"/>
                  </a:lnTo>
                  <a:lnTo>
                    <a:pt x="72" y="20"/>
                  </a:lnTo>
                  <a:lnTo>
                    <a:pt x="68" y="18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4" y="20"/>
                  </a:lnTo>
                  <a:lnTo>
                    <a:pt x="20" y="22"/>
                  </a:lnTo>
                  <a:lnTo>
                    <a:pt x="18" y="26"/>
                  </a:lnTo>
                  <a:lnTo>
                    <a:pt x="18" y="28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18" y="72"/>
                  </a:lnTo>
                  <a:lnTo>
                    <a:pt x="20" y="76"/>
                  </a:lnTo>
                  <a:lnTo>
                    <a:pt x="24" y="78"/>
                  </a:lnTo>
                  <a:lnTo>
                    <a:pt x="28" y="78"/>
                  </a:lnTo>
                  <a:lnTo>
                    <a:pt x="68" y="78"/>
                  </a:lnTo>
                  <a:lnTo>
                    <a:pt x="68" y="78"/>
                  </a:lnTo>
                  <a:lnTo>
                    <a:pt x="78" y="80"/>
                  </a:lnTo>
                  <a:lnTo>
                    <a:pt x="88" y="86"/>
                  </a:lnTo>
                  <a:lnTo>
                    <a:pt x="94" y="96"/>
                  </a:lnTo>
                  <a:lnTo>
                    <a:pt x="96" y="106"/>
                  </a:lnTo>
                  <a:lnTo>
                    <a:pt x="96" y="146"/>
                  </a:lnTo>
                  <a:lnTo>
                    <a:pt x="96" y="146"/>
                  </a:lnTo>
                  <a:lnTo>
                    <a:pt x="94" y="158"/>
                  </a:lnTo>
                  <a:lnTo>
                    <a:pt x="88" y="166"/>
                  </a:lnTo>
                  <a:lnTo>
                    <a:pt x="78" y="172"/>
                  </a:lnTo>
                  <a:lnTo>
                    <a:pt x="68" y="174"/>
                  </a:lnTo>
                  <a:lnTo>
                    <a:pt x="68" y="174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79">
              <a:extLst>
                <a:ext uri="{FF2B5EF4-FFF2-40B4-BE49-F238E27FC236}">
                  <a16:creationId xmlns:a16="http://schemas.microsoft.com/office/drawing/2014/main" id="{28CAE42D-F221-23B3-4520-2E1B839006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9" y="3052"/>
              <a:ext cx="18" cy="22"/>
            </a:xfrm>
            <a:prstGeom prst="rect">
              <a:avLst/>
            </a:pr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80">
              <a:extLst>
                <a:ext uri="{FF2B5EF4-FFF2-40B4-BE49-F238E27FC236}">
                  <a16:creationId xmlns:a16="http://schemas.microsoft.com/office/drawing/2014/main" id="{E32D5D82-DCFE-239B-B291-8F9C9EB4D4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9" y="3230"/>
              <a:ext cx="18" cy="22"/>
            </a:xfrm>
            <a:prstGeom prst="rect">
              <a:avLst/>
            </a:pr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81">
              <a:extLst>
                <a:ext uri="{FF2B5EF4-FFF2-40B4-BE49-F238E27FC236}">
                  <a16:creationId xmlns:a16="http://schemas.microsoft.com/office/drawing/2014/main" id="{A2E3D1B5-9F02-1D1A-BDCF-3F81EB5CAE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57" y="3628"/>
              <a:ext cx="784" cy="126"/>
            </a:xfrm>
            <a:custGeom>
              <a:avLst/>
              <a:gdLst>
                <a:gd name="T0" fmla="*/ 784 w 784"/>
                <a:gd name="T1" fmla="*/ 126 h 126"/>
                <a:gd name="T2" fmla="*/ 0 w 784"/>
                <a:gd name="T3" fmla="*/ 126 h 126"/>
                <a:gd name="T4" fmla="*/ 0 w 784"/>
                <a:gd name="T5" fmla="*/ 0 h 126"/>
                <a:gd name="T6" fmla="*/ 784 w 784"/>
                <a:gd name="T7" fmla="*/ 0 h 126"/>
                <a:gd name="T8" fmla="*/ 784 w 784"/>
                <a:gd name="T9" fmla="*/ 126 h 126"/>
                <a:gd name="T10" fmla="*/ 18 w 784"/>
                <a:gd name="T11" fmla="*/ 108 h 126"/>
                <a:gd name="T12" fmla="*/ 766 w 784"/>
                <a:gd name="T13" fmla="*/ 108 h 126"/>
                <a:gd name="T14" fmla="*/ 766 w 784"/>
                <a:gd name="T15" fmla="*/ 18 h 126"/>
                <a:gd name="T16" fmla="*/ 18 w 784"/>
                <a:gd name="T17" fmla="*/ 18 h 126"/>
                <a:gd name="T18" fmla="*/ 18 w 784"/>
                <a:gd name="T19" fmla="*/ 10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4" h="126">
                  <a:moveTo>
                    <a:pt x="784" y="126"/>
                  </a:moveTo>
                  <a:lnTo>
                    <a:pt x="0" y="126"/>
                  </a:lnTo>
                  <a:lnTo>
                    <a:pt x="0" y="0"/>
                  </a:lnTo>
                  <a:lnTo>
                    <a:pt x="784" y="0"/>
                  </a:lnTo>
                  <a:lnTo>
                    <a:pt x="784" y="126"/>
                  </a:lnTo>
                  <a:close/>
                  <a:moveTo>
                    <a:pt x="18" y="108"/>
                  </a:moveTo>
                  <a:lnTo>
                    <a:pt x="766" y="108"/>
                  </a:lnTo>
                  <a:lnTo>
                    <a:pt x="766" y="18"/>
                  </a:lnTo>
                  <a:lnTo>
                    <a:pt x="18" y="18"/>
                  </a:lnTo>
                  <a:lnTo>
                    <a:pt x="18" y="108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82">
              <a:extLst>
                <a:ext uri="{FF2B5EF4-FFF2-40B4-BE49-F238E27FC236}">
                  <a16:creationId xmlns:a16="http://schemas.microsoft.com/office/drawing/2014/main" id="{47818B1E-8C58-79F6-FA38-371FB61827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03" y="2972"/>
              <a:ext cx="692" cy="324"/>
            </a:xfrm>
            <a:custGeom>
              <a:avLst/>
              <a:gdLst>
                <a:gd name="T0" fmla="*/ 692 w 692"/>
                <a:gd name="T1" fmla="*/ 324 h 324"/>
                <a:gd name="T2" fmla="*/ 0 w 692"/>
                <a:gd name="T3" fmla="*/ 324 h 324"/>
                <a:gd name="T4" fmla="*/ 0 w 692"/>
                <a:gd name="T5" fmla="*/ 202 h 324"/>
                <a:gd name="T6" fmla="*/ 346 w 692"/>
                <a:gd name="T7" fmla="*/ 0 h 324"/>
                <a:gd name="T8" fmla="*/ 692 w 692"/>
                <a:gd name="T9" fmla="*/ 202 h 324"/>
                <a:gd name="T10" fmla="*/ 692 w 692"/>
                <a:gd name="T11" fmla="*/ 324 h 324"/>
                <a:gd name="T12" fmla="*/ 18 w 692"/>
                <a:gd name="T13" fmla="*/ 306 h 324"/>
                <a:gd name="T14" fmla="*/ 674 w 692"/>
                <a:gd name="T15" fmla="*/ 306 h 324"/>
                <a:gd name="T16" fmla="*/ 674 w 692"/>
                <a:gd name="T17" fmla="*/ 212 h 324"/>
                <a:gd name="T18" fmla="*/ 346 w 692"/>
                <a:gd name="T19" fmla="*/ 20 h 324"/>
                <a:gd name="T20" fmla="*/ 18 w 692"/>
                <a:gd name="T21" fmla="*/ 212 h 324"/>
                <a:gd name="T22" fmla="*/ 18 w 692"/>
                <a:gd name="T23" fmla="*/ 306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2" h="324">
                  <a:moveTo>
                    <a:pt x="692" y="324"/>
                  </a:moveTo>
                  <a:lnTo>
                    <a:pt x="0" y="324"/>
                  </a:lnTo>
                  <a:lnTo>
                    <a:pt x="0" y="202"/>
                  </a:lnTo>
                  <a:lnTo>
                    <a:pt x="346" y="0"/>
                  </a:lnTo>
                  <a:lnTo>
                    <a:pt x="692" y="202"/>
                  </a:lnTo>
                  <a:lnTo>
                    <a:pt x="692" y="324"/>
                  </a:lnTo>
                  <a:close/>
                  <a:moveTo>
                    <a:pt x="18" y="306"/>
                  </a:moveTo>
                  <a:lnTo>
                    <a:pt x="674" y="306"/>
                  </a:lnTo>
                  <a:lnTo>
                    <a:pt x="674" y="212"/>
                  </a:lnTo>
                  <a:lnTo>
                    <a:pt x="346" y="20"/>
                  </a:lnTo>
                  <a:lnTo>
                    <a:pt x="18" y="212"/>
                  </a:lnTo>
                  <a:lnTo>
                    <a:pt x="18" y="306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83">
              <a:extLst>
                <a:ext uri="{FF2B5EF4-FFF2-40B4-BE49-F238E27FC236}">
                  <a16:creationId xmlns:a16="http://schemas.microsoft.com/office/drawing/2014/main" id="{83522FEC-1229-48FB-D0F9-933BAA0233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47" y="3584"/>
              <a:ext cx="164" cy="62"/>
            </a:xfrm>
            <a:custGeom>
              <a:avLst/>
              <a:gdLst>
                <a:gd name="T0" fmla="*/ 164 w 164"/>
                <a:gd name="T1" fmla="*/ 62 h 62"/>
                <a:gd name="T2" fmla="*/ 0 w 164"/>
                <a:gd name="T3" fmla="*/ 62 h 62"/>
                <a:gd name="T4" fmla="*/ 0 w 164"/>
                <a:gd name="T5" fmla="*/ 0 h 62"/>
                <a:gd name="T6" fmla="*/ 164 w 164"/>
                <a:gd name="T7" fmla="*/ 0 h 62"/>
                <a:gd name="T8" fmla="*/ 164 w 164"/>
                <a:gd name="T9" fmla="*/ 62 h 62"/>
                <a:gd name="T10" fmla="*/ 18 w 164"/>
                <a:gd name="T11" fmla="*/ 44 h 62"/>
                <a:gd name="T12" fmla="*/ 146 w 164"/>
                <a:gd name="T13" fmla="*/ 44 h 62"/>
                <a:gd name="T14" fmla="*/ 146 w 164"/>
                <a:gd name="T15" fmla="*/ 18 h 62"/>
                <a:gd name="T16" fmla="*/ 18 w 164"/>
                <a:gd name="T17" fmla="*/ 18 h 62"/>
                <a:gd name="T18" fmla="*/ 18 w 164"/>
                <a:gd name="T19" fmla="*/ 4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4" h="62">
                  <a:moveTo>
                    <a:pt x="164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164" y="0"/>
                  </a:lnTo>
                  <a:lnTo>
                    <a:pt x="164" y="62"/>
                  </a:lnTo>
                  <a:close/>
                  <a:moveTo>
                    <a:pt x="18" y="44"/>
                  </a:moveTo>
                  <a:lnTo>
                    <a:pt x="146" y="44"/>
                  </a:lnTo>
                  <a:lnTo>
                    <a:pt x="146" y="18"/>
                  </a:lnTo>
                  <a:lnTo>
                    <a:pt x="18" y="18"/>
                  </a:lnTo>
                  <a:lnTo>
                    <a:pt x="18" y="44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84">
              <a:extLst>
                <a:ext uri="{FF2B5EF4-FFF2-40B4-BE49-F238E27FC236}">
                  <a16:creationId xmlns:a16="http://schemas.microsoft.com/office/drawing/2014/main" id="{2E0A79B5-486A-80E1-E282-9CE3220698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87" y="3584"/>
              <a:ext cx="164" cy="62"/>
            </a:xfrm>
            <a:custGeom>
              <a:avLst/>
              <a:gdLst>
                <a:gd name="T0" fmla="*/ 164 w 164"/>
                <a:gd name="T1" fmla="*/ 62 h 62"/>
                <a:gd name="T2" fmla="*/ 0 w 164"/>
                <a:gd name="T3" fmla="*/ 62 h 62"/>
                <a:gd name="T4" fmla="*/ 0 w 164"/>
                <a:gd name="T5" fmla="*/ 0 h 62"/>
                <a:gd name="T6" fmla="*/ 164 w 164"/>
                <a:gd name="T7" fmla="*/ 0 h 62"/>
                <a:gd name="T8" fmla="*/ 164 w 164"/>
                <a:gd name="T9" fmla="*/ 62 h 62"/>
                <a:gd name="T10" fmla="*/ 18 w 164"/>
                <a:gd name="T11" fmla="*/ 44 h 62"/>
                <a:gd name="T12" fmla="*/ 146 w 164"/>
                <a:gd name="T13" fmla="*/ 44 h 62"/>
                <a:gd name="T14" fmla="*/ 146 w 164"/>
                <a:gd name="T15" fmla="*/ 18 h 62"/>
                <a:gd name="T16" fmla="*/ 18 w 164"/>
                <a:gd name="T17" fmla="*/ 18 h 62"/>
                <a:gd name="T18" fmla="*/ 18 w 164"/>
                <a:gd name="T19" fmla="*/ 4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4" h="62">
                  <a:moveTo>
                    <a:pt x="164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164" y="0"/>
                  </a:lnTo>
                  <a:lnTo>
                    <a:pt x="164" y="62"/>
                  </a:lnTo>
                  <a:close/>
                  <a:moveTo>
                    <a:pt x="18" y="44"/>
                  </a:moveTo>
                  <a:lnTo>
                    <a:pt x="146" y="44"/>
                  </a:lnTo>
                  <a:lnTo>
                    <a:pt x="146" y="18"/>
                  </a:lnTo>
                  <a:lnTo>
                    <a:pt x="18" y="18"/>
                  </a:lnTo>
                  <a:lnTo>
                    <a:pt x="18" y="44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85">
              <a:extLst>
                <a:ext uri="{FF2B5EF4-FFF2-40B4-BE49-F238E27FC236}">
                  <a16:creationId xmlns:a16="http://schemas.microsoft.com/office/drawing/2014/main" id="{F2062631-8E56-21E6-EF2F-F4C403E585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47" y="3278"/>
              <a:ext cx="164" cy="64"/>
            </a:xfrm>
            <a:custGeom>
              <a:avLst/>
              <a:gdLst>
                <a:gd name="T0" fmla="*/ 164 w 164"/>
                <a:gd name="T1" fmla="*/ 64 h 64"/>
                <a:gd name="T2" fmla="*/ 0 w 164"/>
                <a:gd name="T3" fmla="*/ 64 h 64"/>
                <a:gd name="T4" fmla="*/ 0 w 164"/>
                <a:gd name="T5" fmla="*/ 0 h 64"/>
                <a:gd name="T6" fmla="*/ 164 w 164"/>
                <a:gd name="T7" fmla="*/ 0 h 64"/>
                <a:gd name="T8" fmla="*/ 164 w 164"/>
                <a:gd name="T9" fmla="*/ 64 h 64"/>
                <a:gd name="T10" fmla="*/ 18 w 164"/>
                <a:gd name="T11" fmla="*/ 46 h 64"/>
                <a:gd name="T12" fmla="*/ 146 w 164"/>
                <a:gd name="T13" fmla="*/ 46 h 64"/>
                <a:gd name="T14" fmla="*/ 146 w 164"/>
                <a:gd name="T15" fmla="*/ 18 h 64"/>
                <a:gd name="T16" fmla="*/ 18 w 164"/>
                <a:gd name="T17" fmla="*/ 18 h 64"/>
                <a:gd name="T18" fmla="*/ 18 w 164"/>
                <a:gd name="T19" fmla="*/ 4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4" h="64">
                  <a:moveTo>
                    <a:pt x="164" y="64"/>
                  </a:moveTo>
                  <a:lnTo>
                    <a:pt x="0" y="64"/>
                  </a:lnTo>
                  <a:lnTo>
                    <a:pt x="0" y="0"/>
                  </a:lnTo>
                  <a:lnTo>
                    <a:pt x="164" y="0"/>
                  </a:lnTo>
                  <a:lnTo>
                    <a:pt x="164" y="64"/>
                  </a:lnTo>
                  <a:close/>
                  <a:moveTo>
                    <a:pt x="18" y="46"/>
                  </a:moveTo>
                  <a:lnTo>
                    <a:pt x="146" y="46"/>
                  </a:lnTo>
                  <a:lnTo>
                    <a:pt x="146" y="18"/>
                  </a:lnTo>
                  <a:lnTo>
                    <a:pt x="18" y="18"/>
                  </a:lnTo>
                  <a:lnTo>
                    <a:pt x="18" y="46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86">
              <a:extLst>
                <a:ext uri="{FF2B5EF4-FFF2-40B4-BE49-F238E27FC236}">
                  <a16:creationId xmlns:a16="http://schemas.microsoft.com/office/drawing/2014/main" id="{37077A55-31B7-3F0F-56A3-CFDFCA0AC8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87" y="3278"/>
              <a:ext cx="164" cy="64"/>
            </a:xfrm>
            <a:custGeom>
              <a:avLst/>
              <a:gdLst>
                <a:gd name="T0" fmla="*/ 164 w 164"/>
                <a:gd name="T1" fmla="*/ 64 h 64"/>
                <a:gd name="T2" fmla="*/ 0 w 164"/>
                <a:gd name="T3" fmla="*/ 64 h 64"/>
                <a:gd name="T4" fmla="*/ 0 w 164"/>
                <a:gd name="T5" fmla="*/ 0 h 64"/>
                <a:gd name="T6" fmla="*/ 164 w 164"/>
                <a:gd name="T7" fmla="*/ 0 h 64"/>
                <a:gd name="T8" fmla="*/ 164 w 164"/>
                <a:gd name="T9" fmla="*/ 64 h 64"/>
                <a:gd name="T10" fmla="*/ 18 w 164"/>
                <a:gd name="T11" fmla="*/ 46 h 64"/>
                <a:gd name="T12" fmla="*/ 146 w 164"/>
                <a:gd name="T13" fmla="*/ 46 h 64"/>
                <a:gd name="T14" fmla="*/ 146 w 164"/>
                <a:gd name="T15" fmla="*/ 18 h 64"/>
                <a:gd name="T16" fmla="*/ 18 w 164"/>
                <a:gd name="T17" fmla="*/ 18 h 64"/>
                <a:gd name="T18" fmla="*/ 18 w 164"/>
                <a:gd name="T19" fmla="*/ 4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4" h="64">
                  <a:moveTo>
                    <a:pt x="164" y="64"/>
                  </a:moveTo>
                  <a:lnTo>
                    <a:pt x="0" y="64"/>
                  </a:lnTo>
                  <a:lnTo>
                    <a:pt x="0" y="0"/>
                  </a:lnTo>
                  <a:lnTo>
                    <a:pt x="164" y="0"/>
                  </a:lnTo>
                  <a:lnTo>
                    <a:pt x="164" y="64"/>
                  </a:lnTo>
                  <a:close/>
                  <a:moveTo>
                    <a:pt x="18" y="46"/>
                  </a:moveTo>
                  <a:lnTo>
                    <a:pt x="146" y="46"/>
                  </a:lnTo>
                  <a:lnTo>
                    <a:pt x="146" y="18"/>
                  </a:lnTo>
                  <a:lnTo>
                    <a:pt x="18" y="18"/>
                  </a:lnTo>
                  <a:lnTo>
                    <a:pt x="18" y="46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87">
              <a:extLst>
                <a:ext uri="{FF2B5EF4-FFF2-40B4-BE49-F238E27FC236}">
                  <a16:creationId xmlns:a16="http://schemas.microsoft.com/office/drawing/2014/main" id="{626DAA07-999D-4659-2377-DF2F13DF62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73" y="3324"/>
              <a:ext cx="112" cy="278"/>
            </a:xfrm>
            <a:custGeom>
              <a:avLst/>
              <a:gdLst>
                <a:gd name="T0" fmla="*/ 112 w 112"/>
                <a:gd name="T1" fmla="*/ 278 h 278"/>
                <a:gd name="T2" fmla="*/ 0 w 112"/>
                <a:gd name="T3" fmla="*/ 278 h 278"/>
                <a:gd name="T4" fmla="*/ 0 w 112"/>
                <a:gd name="T5" fmla="*/ 0 h 278"/>
                <a:gd name="T6" fmla="*/ 112 w 112"/>
                <a:gd name="T7" fmla="*/ 0 h 278"/>
                <a:gd name="T8" fmla="*/ 112 w 112"/>
                <a:gd name="T9" fmla="*/ 278 h 278"/>
                <a:gd name="T10" fmla="*/ 18 w 112"/>
                <a:gd name="T11" fmla="*/ 260 h 278"/>
                <a:gd name="T12" fmla="*/ 94 w 112"/>
                <a:gd name="T13" fmla="*/ 260 h 278"/>
                <a:gd name="T14" fmla="*/ 94 w 112"/>
                <a:gd name="T15" fmla="*/ 18 h 278"/>
                <a:gd name="T16" fmla="*/ 18 w 112"/>
                <a:gd name="T17" fmla="*/ 18 h 278"/>
                <a:gd name="T18" fmla="*/ 18 w 112"/>
                <a:gd name="T19" fmla="*/ 26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" h="278">
                  <a:moveTo>
                    <a:pt x="112" y="278"/>
                  </a:moveTo>
                  <a:lnTo>
                    <a:pt x="0" y="278"/>
                  </a:lnTo>
                  <a:lnTo>
                    <a:pt x="0" y="0"/>
                  </a:lnTo>
                  <a:lnTo>
                    <a:pt x="112" y="0"/>
                  </a:lnTo>
                  <a:lnTo>
                    <a:pt x="112" y="278"/>
                  </a:lnTo>
                  <a:close/>
                  <a:moveTo>
                    <a:pt x="18" y="260"/>
                  </a:moveTo>
                  <a:lnTo>
                    <a:pt x="94" y="260"/>
                  </a:lnTo>
                  <a:lnTo>
                    <a:pt x="94" y="18"/>
                  </a:lnTo>
                  <a:lnTo>
                    <a:pt x="18" y="18"/>
                  </a:lnTo>
                  <a:lnTo>
                    <a:pt x="18" y="260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88">
              <a:extLst>
                <a:ext uri="{FF2B5EF4-FFF2-40B4-BE49-F238E27FC236}">
                  <a16:creationId xmlns:a16="http://schemas.microsoft.com/office/drawing/2014/main" id="{8FE396FD-20D4-297F-7803-FC0F680782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11" y="3324"/>
              <a:ext cx="114" cy="278"/>
            </a:xfrm>
            <a:custGeom>
              <a:avLst/>
              <a:gdLst>
                <a:gd name="T0" fmla="*/ 114 w 114"/>
                <a:gd name="T1" fmla="*/ 278 h 278"/>
                <a:gd name="T2" fmla="*/ 0 w 114"/>
                <a:gd name="T3" fmla="*/ 278 h 278"/>
                <a:gd name="T4" fmla="*/ 0 w 114"/>
                <a:gd name="T5" fmla="*/ 0 h 278"/>
                <a:gd name="T6" fmla="*/ 114 w 114"/>
                <a:gd name="T7" fmla="*/ 0 h 278"/>
                <a:gd name="T8" fmla="*/ 114 w 114"/>
                <a:gd name="T9" fmla="*/ 278 h 278"/>
                <a:gd name="T10" fmla="*/ 18 w 114"/>
                <a:gd name="T11" fmla="*/ 260 h 278"/>
                <a:gd name="T12" fmla="*/ 96 w 114"/>
                <a:gd name="T13" fmla="*/ 260 h 278"/>
                <a:gd name="T14" fmla="*/ 96 w 114"/>
                <a:gd name="T15" fmla="*/ 18 h 278"/>
                <a:gd name="T16" fmla="*/ 18 w 114"/>
                <a:gd name="T17" fmla="*/ 18 h 278"/>
                <a:gd name="T18" fmla="*/ 18 w 114"/>
                <a:gd name="T19" fmla="*/ 26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278">
                  <a:moveTo>
                    <a:pt x="114" y="278"/>
                  </a:moveTo>
                  <a:lnTo>
                    <a:pt x="0" y="278"/>
                  </a:lnTo>
                  <a:lnTo>
                    <a:pt x="0" y="0"/>
                  </a:lnTo>
                  <a:lnTo>
                    <a:pt x="114" y="0"/>
                  </a:lnTo>
                  <a:lnTo>
                    <a:pt x="114" y="278"/>
                  </a:lnTo>
                  <a:close/>
                  <a:moveTo>
                    <a:pt x="18" y="260"/>
                  </a:moveTo>
                  <a:lnTo>
                    <a:pt x="96" y="260"/>
                  </a:lnTo>
                  <a:lnTo>
                    <a:pt x="96" y="18"/>
                  </a:lnTo>
                  <a:lnTo>
                    <a:pt x="18" y="18"/>
                  </a:lnTo>
                  <a:lnTo>
                    <a:pt x="18" y="260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89">
              <a:extLst>
                <a:ext uri="{FF2B5EF4-FFF2-40B4-BE49-F238E27FC236}">
                  <a16:creationId xmlns:a16="http://schemas.microsoft.com/office/drawing/2014/main" id="{659C59BD-DE6C-16E9-94AA-43DE11E5D8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45" y="3404"/>
              <a:ext cx="208" cy="242"/>
            </a:xfrm>
            <a:custGeom>
              <a:avLst/>
              <a:gdLst>
                <a:gd name="T0" fmla="*/ 208 w 208"/>
                <a:gd name="T1" fmla="*/ 242 h 242"/>
                <a:gd name="T2" fmla="*/ 0 w 208"/>
                <a:gd name="T3" fmla="*/ 242 h 242"/>
                <a:gd name="T4" fmla="*/ 0 w 208"/>
                <a:gd name="T5" fmla="*/ 0 h 242"/>
                <a:gd name="T6" fmla="*/ 208 w 208"/>
                <a:gd name="T7" fmla="*/ 0 h 242"/>
                <a:gd name="T8" fmla="*/ 208 w 208"/>
                <a:gd name="T9" fmla="*/ 242 h 242"/>
                <a:gd name="T10" fmla="*/ 18 w 208"/>
                <a:gd name="T11" fmla="*/ 224 h 242"/>
                <a:gd name="T12" fmla="*/ 190 w 208"/>
                <a:gd name="T13" fmla="*/ 224 h 242"/>
                <a:gd name="T14" fmla="*/ 190 w 208"/>
                <a:gd name="T15" fmla="*/ 18 h 242"/>
                <a:gd name="T16" fmla="*/ 18 w 208"/>
                <a:gd name="T17" fmla="*/ 18 h 242"/>
                <a:gd name="T18" fmla="*/ 18 w 208"/>
                <a:gd name="T19" fmla="*/ 224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2">
                  <a:moveTo>
                    <a:pt x="208" y="242"/>
                  </a:moveTo>
                  <a:lnTo>
                    <a:pt x="0" y="242"/>
                  </a:lnTo>
                  <a:lnTo>
                    <a:pt x="0" y="0"/>
                  </a:lnTo>
                  <a:lnTo>
                    <a:pt x="208" y="0"/>
                  </a:lnTo>
                  <a:lnTo>
                    <a:pt x="208" y="242"/>
                  </a:lnTo>
                  <a:close/>
                  <a:moveTo>
                    <a:pt x="18" y="224"/>
                  </a:moveTo>
                  <a:lnTo>
                    <a:pt x="190" y="224"/>
                  </a:lnTo>
                  <a:lnTo>
                    <a:pt x="190" y="18"/>
                  </a:lnTo>
                  <a:lnTo>
                    <a:pt x="18" y="18"/>
                  </a:lnTo>
                  <a:lnTo>
                    <a:pt x="18" y="224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90">
              <a:extLst>
                <a:ext uri="{FF2B5EF4-FFF2-40B4-BE49-F238E27FC236}">
                  <a16:creationId xmlns:a16="http://schemas.microsoft.com/office/drawing/2014/main" id="{341CF3E4-B26F-B50C-D800-57838186C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9" y="3150"/>
              <a:ext cx="68" cy="18"/>
            </a:xfrm>
            <a:prstGeom prst="rect">
              <a:avLst/>
            </a:pr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91">
              <a:extLst>
                <a:ext uri="{FF2B5EF4-FFF2-40B4-BE49-F238E27FC236}">
                  <a16:creationId xmlns:a16="http://schemas.microsoft.com/office/drawing/2014/main" id="{2F9EFED9-DD1F-5868-151E-4489DB9973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1" y="3150"/>
              <a:ext cx="68" cy="18"/>
            </a:xfrm>
            <a:prstGeom prst="rect">
              <a:avLst/>
            </a:pr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92">
              <a:extLst>
                <a:ext uri="{FF2B5EF4-FFF2-40B4-BE49-F238E27FC236}">
                  <a16:creationId xmlns:a16="http://schemas.microsoft.com/office/drawing/2014/main" id="{1796836A-DAE1-3DDB-D9D1-DFE7F93954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1" y="3366"/>
              <a:ext cx="18" cy="192"/>
            </a:xfrm>
            <a:prstGeom prst="rect">
              <a:avLst/>
            </a:pr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93">
              <a:extLst>
                <a:ext uri="{FF2B5EF4-FFF2-40B4-BE49-F238E27FC236}">
                  <a16:creationId xmlns:a16="http://schemas.microsoft.com/office/drawing/2014/main" id="{ABA58109-F7C7-D989-34A8-BFBE7BD27E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9" y="3366"/>
              <a:ext cx="18" cy="192"/>
            </a:xfrm>
            <a:prstGeom prst="rect">
              <a:avLst/>
            </a:pr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94">
              <a:extLst>
                <a:ext uri="{FF2B5EF4-FFF2-40B4-BE49-F238E27FC236}">
                  <a16:creationId xmlns:a16="http://schemas.microsoft.com/office/drawing/2014/main" id="{72B8EC8C-ECAE-770C-9964-DE411F0979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5" y="3682"/>
              <a:ext cx="648" cy="18"/>
            </a:xfrm>
            <a:prstGeom prst="rect">
              <a:avLst/>
            </a:pr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7" name="Group 4">
            <a:extLst>
              <a:ext uri="{FF2B5EF4-FFF2-40B4-BE49-F238E27FC236}">
                <a16:creationId xmlns:a16="http://schemas.microsoft.com/office/drawing/2014/main" id="{8E97CC62-180A-6DF9-221B-3C98B40252B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037449" y="1135548"/>
            <a:ext cx="808982" cy="750601"/>
            <a:chOff x="485" y="861"/>
            <a:chExt cx="776" cy="720"/>
          </a:xfrm>
        </p:grpSpPr>
        <p:sp>
          <p:nvSpPr>
            <p:cNvPr id="58" name="AutoShape 3">
              <a:extLst>
                <a:ext uri="{FF2B5EF4-FFF2-40B4-BE49-F238E27FC236}">
                  <a16:creationId xmlns:a16="http://schemas.microsoft.com/office/drawing/2014/main" id="{7626B7AB-60FF-BD2D-195C-DC51D5F4033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85" y="861"/>
              <a:ext cx="776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">
              <a:extLst>
                <a:ext uri="{FF2B5EF4-FFF2-40B4-BE49-F238E27FC236}">
                  <a16:creationId xmlns:a16="http://schemas.microsoft.com/office/drawing/2014/main" id="{9B8135CC-A791-CEB2-3246-766CC52B00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1" y="1001"/>
              <a:ext cx="466" cy="580"/>
            </a:xfrm>
            <a:custGeom>
              <a:avLst/>
              <a:gdLst>
                <a:gd name="T0" fmla="*/ 466 w 466"/>
                <a:gd name="T1" fmla="*/ 580 h 580"/>
                <a:gd name="T2" fmla="*/ 0 w 466"/>
                <a:gd name="T3" fmla="*/ 580 h 580"/>
                <a:gd name="T4" fmla="*/ 0 w 466"/>
                <a:gd name="T5" fmla="*/ 0 h 580"/>
                <a:gd name="T6" fmla="*/ 466 w 466"/>
                <a:gd name="T7" fmla="*/ 0 h 580"/>
                <a:gd name="T8" fmla="*/ 466 w 466"/>
                <a:gd name="T9" fmla="*/ 580 h 580"/>
                <a:gd name="T10" fmla="*/ 18 w 466"/>
                <a:gd name="T11" fmla="*/ 562 h 580"/>
                <a:gd name="T12" fmla="*/ 448 w 466"/>
                <a:gd name="T13" fmla="*/ 562 h 580"/>
                <a:gd name="T14" fmla="*/ 448 w 466"/>
                <a:gd name="T15" fmla="*/ 18 h 580"/>
                <a:gd name="T16" fmla="*/ 18 w 466"/>
                <a:gd name="T17" fmla="*/ 18 h 580"/>
                <a:gd name="T18" fmla="*/ 18 w 466"/>
                <a:gd name="T19" fmla="*/ 562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6" h="580">
                  <a:moveTo>
                    <a:pt x="466" y="580"/>
                  </a:moveTo>
                  <a:lnTo>
                    <a:pt x="0" y="580"/>
                  </a:lnTo>
                  <a:lnTo>
                    <a:pt x="0" y="0"/>
                  </a:lnTo>
                  <a:lnTo>
                    <a:pt x="466" y="0"/>
                  </a:lnTo>
                  <a:lnTo>
                    <a:pt x="466" y="580"/>
                  </a:lnTo>
                  <a:close/>
                  <a:moveTo>
                    <a:pt x="18" y="562"/>
                  </a:moveTo>
                  <a:lnTo>
                    <a:pt x="448" y="562"/>
                  </a:lnTo>
                  <a:lnTo>
                    <a:pt x="448" y="18"/>
                  </a:lnTo>
                  <a:lnTo>
                    <a:pt x="18" y="18"/>
                  </a:lnTo>
                  <a:lnTo>
                    <a:pt x="18" y="562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6">
              <a:extLst>
                <a:ext uri="{FF2B5EF4-FFF2-40B4-BE49-F238E27FC236}">
                  <a16:creationId xmlns:a16="http://schemas.microsoft.com/office/drawing/2014/main" id="{23DA062E-A042-DED6-4196-6846BD6A8D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7" y="1051"/>
              <a:ext cx="348" cy="106"/>
            </a:xfrm>
            <a:custGeom>
              <a:avLst/>
              <a:gdLst>
                <a:gd name="T0" fmla="*/ 348 w 348"/>
                <a:gd name="T1" fmla="*/ 106 h 106"/>
                <a:gd name="T2" fmla="*/ 0 w 348"/>
                <a:gd name="T3" fmla="*/ 106 h 106"/>
                <a:gd name="T4" fmla="*/ 0 w 348"/>
                <a:gd name="T5" fmla="*/ 0 h 106"/>
                <a:gd name="T6" fmla="*/ 348 w 348"/>
                <a:gd name="T7" fmla="*/ 0 h 106"/>
                <a:gd name="T8" fmla="*/ 348 w 348"/>
                <a:gd name="T9" fmla="*/ 106 h 106"/>
                <a:gd name="T10" fmla="*/ 18 w 348"/>
                <a:gd name="T11" fmla="*/ 88 h 106"/>
                <a:gd name="T12" fmla="*/ 330 w 348"/>
                <a:gd name="T13" fmla="*/ 88 h 106"/>
                <a:gd name="T14" fmla="*/ 330 w 348"/>
                <a:gd name="T15" fmla="*/ 18 h 106"/>
                <a:gd name="T16" fmla="*/ 18 w 348"/>
                <a:gd name="T17" fmla="*/ 18 h 106"/>
                <a:gd name="T18" fmla="*/ 18 w 348"/>
                <a:gd name="T19" fmla="*/ 8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8" h="106">
                  <a:moveTo>
                    <a:pt x="348" y="106"/>
                  </a:moveTo>
                  <a:lnTo>
                    <a:pt x="0" y="106"/>
                  </a:lnTo>
                  <a:lnTo>
                    <a:pt x="0" y="0"/>
                  </a:lnTo>
                  <a:lnTo>
                    <a:pt x="348" y="0"/>
                  </a:lnTo>
                  <a:lnTo>
                    <a:pt x="348" y="106"/>
                  </a:lnTo>
                  <a:close/>
                  <a:moveTo>
                    <a:pt x="18" y="88"/>
                  </a:moveTo>
                  <a:lnTo>
                    <a:pt x="330" y="88"/>
                  </a:lnTo>
                  <a:lnTo>
                    <a:pt x="330" y="18"/>
                  </a:lnTo>
                  <a:lnTo>
                    <a:pt x="18" y="18"/>
                  </a:lnTo>
                  <a:lnTo>
                    <a:pt x="18" y="88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7">
              <a:extLst>
                <a:ext uri="{FF2B5EF4-FFF2-40B4-BE49-F238E27FC236}">
                  <a16:creationId xmlns:a16="http://schemas.microsoft.com/office/drawing/2014/main" id="{8EFFA341-5ACB-D64E-7473-D9CEFF567E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1" y="1193"/>
              <a:ext cx="466" cy="18"/>
            </a:xfrm>
            <a:prstGeom prst="rect">
              <a:avLst/>
            </a:pr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8">
              <a:extLst>
                <a:ext uri="{FF2B5EF4-FFF2-40B4-BE49-F238E27FC236}">
                  <a16:creationId xmlns:a16="http://schemas.microsoft.com/office/drawing/2014/main" id="{D11383C7-CB4A-4A78-3A19-7791D36736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91" y="1087"/>
              <a:ext cx="70" cy="452"/>
            </a:xfrm>
            <a:custGeom>
              <a:avLst/>
              <a:gdLst>
                <a:gd name="T0" fmla="*/ 60 w 70"/>
                <a:gd name="T1" fmla="*/ 452 h 452"/>
                <a:gd name="T2" fmla="*/ 8 w 70"/>
                <a:gd name="T3" fmla="*/ 452 h 452"/>
                <a:gd name="T4" fmla="*/ 8 w 70"/>
                <a:gd name="T5" fmla="*/ 452 h 452"/>
                <a:gd name="T6" fmla="*/ 4 w 70"/>
                <a:gd name="T7" fmla="*/ 450 h 452"/>
                <a:gd name="T8" fmla="*/ 2 w 70"/>
                <a:gd name="T9" fmla="*/ 448 h 452"/>
                <a:gd name="T10" fmla="*/ 0 w 70"/>
                <a:gd name="T11" fmla="*/ 446 h 452"/>
                <a:gd name="T12" fmla="*/ 0 w 70"/>
                <a:gd name="T13" fmla="*/ 442 h 452"/>
                <a:gd name="T14" fmla="*/ 0 w 70"/>
                <a:gd name="T15" fmla="*/ 30 h 452"/>
                <a:gd name="T16" fmla="*/ 0 w 70"/>
                <a:gd name="T17" fmla="*/ 30 h 452"/>
                <a:gd name="T18" fmla="*/ 0 w 70"/>
                <a:gd name="T19" fmla="*/ 24 h 452"/>
                <a:gd name="T20" fmla="*/ 2 w 70"/>
                <a:gd name="T21" fmla="*/ 18 h 452"/>
                <a:gd name="T22" fmla="*/ 8 w 70"/>
                <a:gd name="T23" fmla="*/ 8 h 452"/>
                <a:gd name="T24" fmla="*/ 18 w 70"/>
                <a:gd name="T25" fmla="*/ 2 h 452"/>
                <a:gd name="T26" fmla="*/ 24 w 70"/>
                <a:gd name="T27" fmla="*/ 0 h 452"/>
                <a:gd name="T28" fmla="*/ 30 w 70"/>
                <a:gd name="T29" fmla="*/ 0 h 452"/>
                <a:gd name="T30" fmla="*/ 38 w 70"/>
                <a:gd name="T31" fmla="*/ 0 h 452"/>
                <a:gd name="T32" fmla="*/ 38 w 70"/>
                <a:gd name="T33" fmla="*/ 0 h 452"/>
                <a:gd name="T34" fmla="*/ 44 w 70"/>
                <a:gd name="T35" fmla="*/ 0 h 452"/>
                <a:gd name="T36" fmla="*/ 50 w 70"/>
                <a:gd name="T37" fmla="*/ 2 h 452"/>
                <a:gd name="T38" fmla="*/ 60 w 70"/>
                <a:gd name="T39" fmla="*/ 8 h 452"/>
                <a:gd name="T40" fmla="*/ 66 w 70"/>
                <a:gd name="T41" fmla="*/ 18 h 452"/>
                <a:gd name="T42" fmla="*/ 68 w 70"/>
                <a:gd name="T43" fmla="*/ 24 h 452"/>
                <a:gd name="T44" fmla="*/ 70 w 70"/>
                <a:gd name="T45" fmla="*/ 30 h 452"/>
                <a:gd name="T46" fmla="*/ 70 w 70"/>
                <a:gd name="T47" fmla="*/ 442 h 452"/>
                <a:gd name="T48" fmla="*/ 70 w 70"/>
                <a:gd name="T49" fmla="*/ 442 h 452"/>
                <a:gd name="T50" fmla="*/ 68 w 70"/>
                <a:gd name="T51" fmla="*/ 446 h 452"/>
                <a:gd name="T52" fmla="*/ 66 w 70"/>
                <a:gd name="T53" fmla="*/ 448 h 452"/>
                <a:gd name="T54" fmla="*/ 64 w 70"/>
                <a:gd name="T55" fmla="*/ 450 h 452"/>
                <a:gd name="T56" fmla="*/ 60 w 70"/>
                <a:gd name="T57" fmla="*/ 452 h 452"/>
                <a:gd name="T58" fmla="*/ 60 w 70"/>
                <a:gd name="T59" fmla="*/ 452 h 452"/>
                <a:gd name="T60" fmla="*/ 18 w 70"/>
                <a:gd name="T61" fmla="*/ 434 h 452"/>
                <a:gd name="T62" fmla="*/ 52 w 70"/>
                <a:gd name="T63" fmla="*/ 434 h 452"/>
                <a:gd name="T64" fmla="*/ 52 w 70"/>
                <a:gd name="T65" fmla="*/ 30 h 452"/>
                <a:gd name="T66" fmla="*/ 52 w 70"/>
                <a:gd name="T67" fmla="*/ 30 h 452"/>
                <a:gd name="T68" fmla="*/ 50 w 70"/>
                <a:gd name="T69" fmla="*/ 24 h 452"/>
                <a:gd name="T70" fmla="*/ 48 w 70"/>
                <a:gd name="T71" fmla="*/ 20 h 452"/>
                <a:gd name="T72" fmla="*/ 44 w 70"/>
                <a:gd name="T73" fmla="*/ 18 h 452"/>
                <a:gd name="T74" fmla="*/ 38 w 70"/>
                <a:gd name="T75" fmla="*/ 18 h 452"/>
                <a:gd name="T76" fmla="*/ 30 w 70"/>
                <a:gd name="T77" fmla="*/ 18 h 452"/>
                <a:gd name="T78" fmla="*/ 30 w 70"/>
                <a:gd name="T79" fmla="*/ 18 h 452"/>
                <a:gd name="T80" fmla="*/ 26 w 70"/>
                <a:gd name="T81" fmla="*/ 18 h 452"/>
                <a:gd name="T82" fmla="*/ 22 w 70"/>
                <a:gd name="T83" fmla="*/ 20 h 452"/>
                <a:gd name="T84" fmla="*/ 18 w 70"/>
                <a:gd name="T85" fmla="*/ 24 h 452"/>
                <a:gd name="T86" fmla="*/ 18 w 70"/>
                <a:gd name="T87" fmla="*/ 30 h 452"/>
                <a:gd name="T88" fmla="*/ 18 w 70"/>
                <a:gd name="T89" fmla="*/ 434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0" h="452">
                  <a:moveTo>
                    <a:pt x="60" y="452"/>
                  </a:moveTo>
                  <a:lnTo>
                    <a:pt x="8" y="452"/>
                  </a:lnTo>
                  <a:lnTo>
                    <a:pt x="8" y="452"/>
                  </a:lnTo>
                  <a:lnTo>
                    <a:pt x="4" y="450"/>
                  </a:lnTo>
                  <a:lnTo>
                    <a:pt x="2" y="448"/>
                  </a:lnTo>
                  <a:lnTo>
                    <a:pt x="0" y="446"/>
                  </a:lnTo>
                  <a:lnTo>
                    <a:pt x="0" y="442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8" y="8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30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4" y="0"/>
                  </a:lnTo>
                  <a:lnTo>
                    <a:pt x="50" y="2"/>
                  </a:lnTo>
                  <a:lnTo>
                    <a:pt x="60" y="8"/>
                  </a:lnTo>
                  <a:lnTo>
                    <a:pt x="66" y="18"/>
                  </a:lnTo>
                  <a:lnTo>
                    <a:pt x="68" y="24"/>
                  </a:lnTo>
                  <a:lnTo>
                    <a:pt x="70" y="30"/>
                  </a:lnTo>
                  <a:lnTo>
                    <a:pt x="70" y="442"/>
                  </a:lnTo>
                  <a:lnTo>
                    <a:pt x="70" y="442"/>
                  </a:lnTo>
                  <a:lnTo>
                    <a:pt x="68" y="446"/>
                  </a:lnTo>
                  <a:lnTo>
                    <a:pt x="66" y="448"/>
                  </a:lnTo>
                  <a:lnTo>
                    <a:pt x="64" y="450"/>
                  </a:lnTo>
                  <a:lnTo>
                    <a:pt x="60" y="452"/>
                  </a:lnTo>
                  <a:lnTo>
                    <a:pt x="60" y="452"/>
                  </a:lnTo>
                  <a:close/>
                  <a:moveTo>
                    <a:pt x="18" y="434"/>
                  </a:moveTo>
                  <a:lnTo>
                    <a:pt x="52" y="434"/>
                  </a:lnTo>
                  <a:lnTo>
                    <a:pt x="52" y="30"/>
                  </a:lnTo>
                  <a:lnTo>
                    <a:pt x="52" y="30"/>
                  </a:lnTo>
                  <a:lnTo>
                    <a:pt x="50" y="24"/>
                  </a:lnTo>
                  <a:lnTo>
                    <a:pt x="48" y="20"/>
                  </a:lnTo>
                  <a:lnTo>
                    <a:pt x="44" y="18"/>
                  </a:lnTo>
                  <a:lnTo>
                    <a:pt x="38" y="18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2" y="20"/>
                  </a:lnTo>
                  <a:lnTo>
                    <a:pt x="18" y="24"/>
                  </a:lnTo>
                  <a:lnTo>
                    <a:pt x="18" y="30"/>
                  </a:lnTo>
                  <a:lnTo>
                    <a:pt x="18" y="434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9">
              <a:extLst>
                <a:ext uri="{FF2B5EF4-FFF2-40B4-BE49-F238E27FC236}">
                  <a16:creationId xmlns:a16="http://schemas.microsoft.com/office/drawing/2014/main" id="{A721B0AA-256B-EB11-A9EE-E802A9FD41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91" y="1521"/>
              <a:ext cx="70" cy="60"/>
            </a:xfrm>
            <a:custGeom>
              <a:avLst/>
              <a:gdLst>
                <a:gd name="T0" fmla="*/ 34 w 70"/>
                <a:gd name="T1" fmla="*/ 60 h 60"/>
                <a:gd name="T2" fmla="*/ 34 w 70"/>
                <a:gd name="T3" fmla="*/ 60 h 60"/>
                <a:gd name="T4" fmla="*/ 30 w 70"/>
                <a:gd name="T5" fmla="*/ 60 h 60"/>
                <a:gd name="T6" fmla="*/ 26 w 70"/>
                <a:gd name="T7" fmla="*/ 56 h 60"/>
                <a:gd name="T8" fmla="*/ 0 w 70"/>
                <a:gd name="T9" fmla="*/ 14 h 60"/>
                <a:gd name="T10" fmla="*/ 0 w 70"/>
                <a:gd name="T11" fmla="*/ 14 h 60"/>
                <a:gd name="T12" fmla="*/ 0 w 70"/>
                <a:gd name="T13" fmla="*/ 8 h 60"/>
                <a:gd name="T14" fmla="*/ 0 w 70"/>
                <a:gd name="T15" fmla="*/ 4 h 60"/>
                <a:gd name="T16" fmla="*/ 0 w 70"/>
                <a:gd name="T17" fmla="*/ 4 h 60"/>
                <a:gd name="T18" fmla="*/ 4 w 70"/>
                <a:gd name="T19" fmla="*/ 0 h 60"/>
                <a:gd name="T20" fmla="*/ 8 w 70"/>
                <a:gd name="T21" fmla="*/ 0 h 60"/>
                <a:gd name="T22" fmla="*/ 60 w 70"/>
                <a:gd name="T23" fmla="*/ 0 h 60"/>
                <a:gd name="T24" fmla="*/ 60 w 70"/>
                <a:gd name="T25" fmla="*/ 0 h 60"/>
                <a:gd name="T26" fmla="*/ 64 w 70"/>
                <a:gd name="T27" fmla="*/ 0 h 60"/>
                <a:gd name="T28" fmla="*/ 68 w 70"/>
                <a:gd name="T29" fmla="*/ 4 h 60"/>
                <a:gd name="T30" fmla="*/ 68 w 70"/>
                <a:gd name="T31" fmla="*/ 4 h 60"/>
                <a:gd name="T32" fmla="*/ 70 w 70"/>
                <a:gd name="T33" fmla="*/ 8 h 60"/>
                <a:gd name="T34" fmla="*/ 68 w 70"/>
                <a:gd name="T35" fmla="*/ 14 h 60"/>
                <a:gd name="T36" fmla="*/ 42 w 70"/>
                <a:gd name="T37" fmla="*/ 56 h 60"/>
                <a:gd name="T38" fmla="*/ 42 w 70"/>
                <a:gd name="T39" fmla="*/ 56 h 60"/>
                <a:gd name="T40" fmla="*/ 38 w 70"/>
                <a:gd name="T41" fmla="*/ 60 h 60"/>
                <a:gd name="T42" fmla="*/ 34 w 70"/>
                <a:gd name="T43" fmla="*/ 60 h 60"/>
                <a:gd name="T44" fmla="*/ 34 w 70"/>
                <a:gd name="T45" fmla="*/ 60 h 60"/>
                <a:gd name="T46" fmla="*/ 24 w 70"/>
                <a:gd name="T47" fmla="*/ 18 h 60"/>
                <a:gd name="T48" fmla="*/ 34 w 70"/>
                <a:gd name="T49" fmla="*/ 34 h 60"/>
                <a:gd name="T50" fmla="*/ 44 w 70"/>
                <a:gd name="T51" fmla="*/ 18 h 60"/>
                <a:gd name="T52" fmla="*/ 24 w 70"/>
                <a:gd name="T53" fmla="*/ 1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60">
                  <a:moveTo>
                    <a:pt x="34" y="60"/>
                  </a:moveTo>
                  <a:lnTo>
                    <a:pt x="34" y="60"/>
                  </a:lnTo>
                  <a:lnTo>
                    <a:pt x="30" y="60"/>
                  </a:lnTo>
                  <a:lnTo>
                    <a:pt x="26" y="5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0"/>
                  </a:lnTo>
                  <a:lnTo>
                    <a:pt x="8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4" y="0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70" y="8"/>
                  </a:lnTo>
                  <a:lnTo>
                    <a:pt x="68" y="14"/>
                  </a:lnTo>
                  <a:lnTo>
                    <a:pt x="42" y="56"/>
                  </a:lnTo>
                  <a:lnTo>
                    <a:pt x="42" y="56"/>
                  </a:lnTo>
                  <a:lnTo>
                    <a:pt x="38" y="60"/>
                  </a:lnTo>
                  <a:lnTo>
                    <a:pt x="34" y="60"/>
                  </a:lnTo>
                  <a:lnTo>
                    <a:pt x="34" y="60"/>
                  </a:lnTo>
                  <a:close/>
                  <a:moveTo>
                    <a:pt x="24" y="18"/>
                  </a:moveTo>
                  <a:lnTo>
                    <a:pt x="34" y="34"/>
                  </a:lnTo>
                  <a:lnTo>
                    <a:pt x="44" y="18"/>
                  </a:lnTo>
                  <a:lnTo>
                    <a:pt x="24" y="18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0">
              <a:extLst>
                <a:ext uri="{FF2B5EF4-FFF2-40B4-BE49-F238E27FC236}">
                  <a16:creationId xmlns:a16="http://schemas.microsoft.com/office/drawing/2014/main" id="{B668A403-28D3-B4F0-4A7C-75E716AEF8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7" y="1249"/>
              <a:ext cx="70" cy="70"/>
            </a:xfrm>
            <a:custGeom>
              <a:avLst/>
              <a:gdLst>
                <a:gd name="T0" fmla="*/ 70 w 70"/>
                <a:gd name="T1" fmla="*/ 70 h 70"/>
                <a:gd name="T2" fmla="*/ 0 w 70"/>
                <a:gd name="T3" fmla="*/ 70 h 70"/>
                <a:gd name="T4" fmla="*/ 0 w 70"/>
                <a:gd name="T5" fmla="*/ 0 h 70"/>
                <a:gd name="T6" fmla="*/ 70 w 70"/>
                <a:gd name="T7" fmla="*/ 0 h 70"/>
                <a:gd name="T8" fmla="*/ 70 w 70"/>
                <a:gd name="T9" fmla="*/ 70 h 70"/>
                <a:gd name="T10" fmla="*/ 18 w 70"/>
                <a:gd name="T11" fmla="*/ 52 h 70"/>
                <a:gd name="T12" fmla="*/ 52 w 70"/>
                <a:gd name="T13" fmla="*/ 52 h 70"/>
                <a:gd name="T14" fmla="*/ 52 w 70"/>
                <a:gd name="T15" fmla="*/ 18 h 70"/>
                <a:gd name="T16" fmla="*/ 18 w 70"/>
                <a:gd name="T17" fmla="*/ 18 h 70"/>
                <a:gd name="T18" fmla="*/ 18 w 70"/>
                <a:gd name="T19" fmla="*/ 5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70">
                  <a:moveTo>
                    <a:pt x="70" y="70"/>
                  </a:moveTo>
                  <a:lnTo>
                    <a:pt x="0" y="70"/>
                  </a:lnTo>
                  <a:lnTo>
                    <a:pt x="0" y="0"/>
                  </a:lnTo>
                  <a:lnTo>
                    <a:pt x="70" y="0"/>
                  </a:lnTo>
                  <a:lnTo>
                    <a:pt x="70" y="70"/>
                  </a:lnTo>
                  <a:close/>
                  <a:moveTo>
                    <a:pt x="18" y="52"/>
                  </a:moveTo>
                  <a:lnTo>
                    <a:pt x="52" y="52"/>
                  </a:lnTo>
                  <a:lnTo>
                    <a:pt x="52" y="18"/>
                  </a:lnTo>
                  <a:lnTo>
                    <a:pt x="18" y="18"/>
                  </a:lnTo>
                  <a:lnTo>
                    <a:pt x="18" y="52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11">
              <a:extLst>
                <a:ext uri="{FF2B5EF4-FFF2-40B4-BE49-F238E27FC236}">
                  <a16:creationId xmlns:a16="http://schemas.microsoft.com/office/drawing/2014/main" id="{83FB4B95-01C3-D488-331B-BD78087B56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1" y="1249"/>
              <a:ext cx="70" cy="70"/>
            </a:xfrm>
            <a:custGeom>
              <a:avLst/>
              <a:gdLst>
                <a:gd name="T0" fmla="*/ 70 w 70"/>
                <a:gd name="T1" fmla="*/ 70 h 70"/>
                <a:gd name="T2" fmla="*/ 0 w 70"/>
                <a:gd name="T3" fmla="*/ 70 h 70"/>
                <a:gd name="T4" fmla="*/ 0 w 70"/>
                <a:gd name="T5" fmla="*/ 0 h 70"/>
                <a:gd name="T6" fmla="*/ 70 w 70"/>
                <a:gd name="T7" fmla="*/ 0 h 70"/>
                <a:gd name="T8" fmla="*/ 70 w 70"/>
                <a:gd name="T9" fmla="*/ 70 h 70"/>
                <a:gd name="T10" fmla="*/ 18 w 70"/>
                <a:gd name="T11" fmla="*/ 52 h 70"/>
                <a:gd name="T12" fmla="*/ 52 w 70"/>
                <a:gd name="T13" fmla="*/ 52 h 70"/>
                <a:gd name="T14" fmla="*/ 52 w 70"/>
                <a:gd name="T15" fmla="*/ 18 h 70"/>
                <a:gd name="T16" fmla="*/ 18 w 70"/>
                <a:gd name="T17" fmla="*/ 18 h 70"/>
                <a:gd name="T18" fmla="*/ 18 w 70"/>
                <a:gd name="T19" fmla="*/ 5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70">
                  <a:moveTo>
                    <a:pt x="70" y="70"/>
                  </a:moveTo>
                  <a:lnTo>
                    <a:pt x="0" y="70"/>
                  </a:lnTo>
                  <a:lnTo>
                    <a:pt x="0" y="0"/>
                  </a:lnTo>
                  <a:lnTo>
                    <a:pt x="70" y="0"/>
                  </a:lnTo>
                  <a:lnTo>
                    <a:pt x="70" y="70"/>
                  </a:lnTo>
                  <a:close/>
                  <a:moveTo>
                    <a:pt x="18" y="52"/>
                  </a:moveTo>
                  <a:lnTo>
                    <a:pt x="52" y="52"/>
                  </a:lnTo>
                  <a:lnTo>
                    <a:pt x="52" y="18"/>
                  </a:lnTo>
                  <a:lnTo>
                    <a:pt x="18" y="18"/>
                  </a:lnTo>
                  <a:lnTo>
                    <a:pt x="18" y="52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2">
              <a:extLst>
                <a:ext uri="{FF2B5EF4-FFF2-40B4-BE49-F238E27FC236}">
                  <a16:creationId xmlns:a16="http://schemas.microsoft.com/office/drawing/2014/main" id="{255181E6-8F87-467C-23CA-CFA30AF4C3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" y="1249"/>
              <a:ext cx="70" cy="70"/>
            </a:xfrm>
            <a:custGeom>
              <a:avLst/>
              <a:gdLst>
                <a:gd name="T0" fmla="*/ 70 w 70"/>
                <a:gd name="T1" fmla="*/ 70 h 70"/>
                <a:gd name="T2" fmla="*/ 0 w 70"/>
                <a:gd name="T3" fmla="*/ 70 h 70"/>
                <a:gd name="T4" fmla="*/ 0 w 70"/>
                <a:gd name="T5" fmla="*/ 0 h 70"/>
                <a:gd name="T6" fmla="*/ 70 w 70"/>
                <a:gd name="T7" fmla="*/ 0 h 70"/>
                <a:gd name="T8" fmla="*/ 70 w 70"/>
                <a:gd name="T9" fmla="*/ 70 h 70"/>
                <a:gd name="T10" fmla="*/ 18 w 70"/>
                <a:gd name="T11" fmla="*/ 52 h 70"/>
                <a:gd name="T12" fmla="*/ 52 w 70"/>
                <a:gd name="T13" fmla="*/ 52 h 70"/>
                <a:gd name="T14" fmla="*/ 52 w 70"/>
                <a:gd name="T15" fmla="*/ 18 h 70"/>
                <a:gd name="T16" fmla="*/ 18 w 70"/>
                <a:gd name="T17" fmla="*/ 18 h 70"/>
                <a:gd name="T18" fmla="*/ 18 w 70"/>
                <a:gd name="T19" fmla="*/ 5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70">
                  <a:moveTo>
                    <a:pt x="70" y="70"/>
                  </a:moveTo>
                  <a:lnTo>
                    <a:pt x="0" y="70"/>
                  </a:lnTo>
                  <a:lnTo>
                    <a:pt x="0" y="0"/>
                  </a:lnTo>
                  <a:lnTo>
                    <a:pt x="70" y="0"/>
                  </a:lnTo>
                  <a:lnTo>
                    <a:pt x="70" y="70"/>
                  </a:lnTo>
                  <a:close/>
                  <a:moveTo>
                    <a:pt x="18" y="52"/>
                  </a:moveTo>
                  <a:lnTo>
                    <a:pt x="52" y="52"/>
                  </a:lnTo>
                  <a:lnTo>
                    <a:pt x="52" y="18"/>
                  </a:lnTo>
                  <a:lnTo>
                    <a:pt x="18" y="18"/>
                  </a:lnTo>
                  <a:lnTo>
                    <a:pt x="18" y="52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3">
              <a:extLst>
                <a:ext uri="{FF2B5EF4-FFF2-40B4-BE49-F238E27FC236}">
                  <a16:creationId xmlns:a16="http://schemas.microsoft.com/office/drawing/2014/main" id="{C1D458C8-E4B5-43C7-23D5-A1D82160AA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5" y="1249"/>
              <a:ext cx="70" cy="70"/>
            </a:xfrm>
            <a:custGeom>
              <a:avLst/>
              <a:gdLst>
                <a:gd name="T0" fmla="*/ 70 w 70"/>
                <a:gd name="T1" fmla="*/ 70 h 70"/>
                <a:gd name="T2" fmla="*/ 0 w 70"/>
                <a:gd name="T3" fmla="*/ 70 h 70"/>
                <a:gd name="T4" fmla="*/ 0 w 70"/>
                <a:gd name="T5" fmla="*/ 0 h 70"/>
                <a:gd name="T6" fmla="*/ 70 w 70"/>
                <a:gd name="T7" fmla="*/ 0 h 70"/>
                <a:gd name="T8" fmla="*/ 70 w 70"/>
                <a:gd name="T9" fmla="*/ 70 h 70"/>
                <a:gd name="T10" fmla="*/ 18 w 70"/>
                <a:gd name="T11" fmla="*/ 52 h 70"/>
                <a:gd name="T12" fmla="*/ 52 w 70"/>
                <a:gd name="T13" fmla="*/ 52 h 70"/>
                <a:gd name="T14" fmla="*/ 52 w 70"/>
                <a:gd name="T15" fmla="*/ 18 h 70"/>
                <a:gd name="T16" fmla="*/ 18 w 70"/>
                <a:gd name="T17" fmla="*/ 18 h 70"/>
                <a:gd name="T18" fmla="*/ 18 w 70"/>
                <a:gd name="T19" fmla="*/ 5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70">
                  <a:moveTo>
                    <a:pt x="70" y="70"/>
                  </a:moveTo>
                  <a:lnTo>
                    <a:pt x="0" y="70"/>
                  </a:lnTo>
                  <a:lnTo>
                    <a:pt x="0" y="0"/>
                  </a:lnTo>
                  <a:lnTo>
                    <a:pt x="70" y="0"/>
                  </a:lnTo>
                  <a:lnTo>
                    <a:pt x="70" y="70"/>
                  </a:lnTo>
                  <a:close/>
                  <a:moveTo>
                    <a:pt x="18" y="52"/>
                  </a:moveTo>
                  <a:lnTo>
                    <a:pt x="52" y="52"/>
                  </a:lnTo>
                  <a:lnTo>
                    <a:pt x="52" y="18"/>
                  </a:lnTo>
                  <a:lnTo>
                    <a:pt x="18" y="18"/>
                  </a:lnTo>
                  <a:lnTo>
                    <a:pt x="18" y="52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4">
              <a:extLst>
                <a:ext uri="{FF2B5EF4-FFF2-40B4-BE49-F238E27FC236}">
                  <a16:creationId xmlns:a16="http://schemas.microsoft.com/office/drawing/2014/main" id="{E029C8DC-2AAB-8DD8-9A14-9814643E5D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7" y="1345"/>
              <a:ext cx="70" cy="70"/>
            </a:xfrm>
            <a:custGeom>
              <a:avLst/>
              <a:gdLst>
                <a:gd name="T0" fmla="*/ 70 w 70"/>
                <a:gd name="T1" fmla="*/ 70 h 70"/>
                <a:gd name="T2" fmla="*/ 0 w 70"/>
                <a:gd name="T3" fmla="*/ 70 h 70"/>
                <a:gd name="T4" fmla="*/ 0 w 70"/>
                <a:gd name="T5" fmla="*/ 0 h 70"/>
                <a:gd name="T6" fmla="*/ 70 w 70"/>
                <a:gd name="T7" fmla="*/ 0 h 70"/>
                <a:gd name="T8" fmla="*/ 70 w 70"/>
                <a:gd name="T9" fmla="*/ 70 h 70"/>
                <a:gd name="T10" fmla="*/ 18 w 70"/>
                <a:gd name="T11" fmla="*/ 52 h 70"/>
                <a:gd name="T12" fmla="*/ 52 w 70"/>
                <a:gd name="T13" fmla="*/ 52 h 70"/>
                <a:gd name="T14" fmla="*/ 52 w 70"/>
                <a:gd name="T15" fmla="*/ 18 h 70"/>
                <a:gd name="T16" fmla="*/ 18 w 70"/>
                <a:gd name="T17" fmla="*/ 18 h 70"/>
                <a:gd name="T18" fmla="*/ 18 w 70"/>
                <a:gd name="T19" fmla="*/ 5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70">
                  <a:moveTo>
                    <a:pt x="70" y="70"/>
                  </a:moveTo>
                  <a:lnTo>
                    <a:pt x="0" y="70"/>
                  </a:lnTo>
                  <a:lnTo>
                    <a:pt x="0" y="0"/>
                  </a:lnTo>
                  <a:lnTo>
                    <a:pt x="70" y="0"/>
                  </a:lnTo>
                  <a:lnTo>
                    <a:pt x="70" y="70"/>
                  </a:lnTo>
                  <a:close/>
                  <a:moveTo>
                    <a:pt x="18" y="52"/>
                  </a:moveTo>
                  <a:lnTo>
                    <a:pt x="52" y="52"/>
                  </a:lnTo>
                  <a:lnTo>
                    <a:pt x="52" y="18"/>
                  </a:lnTo>
                  <a:lnTo>
                    <a:pt x="18" y="18"/>
                  </a:lnTo>
                  <a:lnTo>
                    <a:pt x="18" y="52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5">
              <a:extLst>
                <a:ext uri="{FF2B5EF4-FFF2-40B4-BE49-F238E27FC236}">
                  <a16:creationId xmlns:a16="http://schemas.microsoft.com/office/drawing/2014/main" id="{3C304562-1E0C-DBEC-AF1A-84DE49238A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1" y="1345"/>
              <a:ext cx="70" cy="70"/>
            </a:xfrm>
            <a:custGeom>
              <a:avLst/>
              <a:gdLst>
                <a:gd name="T0" fmla="*/ 70 w 70"/>
                <a:gd name="T1" fmla="*/ 70 h 70"/>
                <a:gd name="T2" fmla="*/ 0 w 70"/>
                <a:gd name="T3" fmla="*/ 70 h 70"/>
                <a:gd name="T4" fmla="*/ 0 w 70"/>
                <a:gd name="T5" fmla="*/ 0 h 70"/>
                <a:gd name="T6" fmla="*/ 70 w 70"/>
                <a:gd name="T7" fmla="*/ 0 h 70"/>
                <a:gd name="T8" fmla="*/ 70 w 70"/>
                <a:gd name="T9" fmla="*/ 70 h 70"/>
                <a:gd name="T10" fmla="*/ 18 w 70"/>
                <a:gd name="T11" fmla="*/ 52 h 70"/>
                <a:gd name="T12" fmla="*/ 52 w 70"/>
                <a:gd name="T13" fmla="*/ 52 h 70"/>
                <a:gd name="T14" fmla="*/ 52 w 70"/>
                <a:gd name="T15" fmla="*/ 18 h 70"/>
                <a:gd name="T16" fmla="*/ 18 w 70"/>
                <a:gd name="T17" fmla="*/ 18 h 70"/>
                <a:gd name="T18" fmla="*/ 18 w 70"/>
                <a:gd name="T19" fmla="*/ 5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70">
                  <a:moveTo>
                    <a:pt x="70" y="70"/>
                  </a:moveTo>
                  <a:lnTo>
                    <a:pt x="0" y="70"/>
                  </a:lnTo>
                  <a:lnTo>
                    <a:pt x="0" y="0"/>
                  </a:lnTo>
                  <a:lnTo>
                    <a:pt x="70" y="0"/>
                  </a:lnTo>
                  <a:lnTo>
                    <a:pt x="70" y="70"/>
                  </a:lnTo>
                  <a:close/>
                  <a:moveTo>
                    <a:pt x="18" y="52"/>
                  </a:moveTo>
                  <a:lnTo>
                    <a:pt x="52" y="52"/>
                  </a:lnTo>
                  <a:lnTo>
                    <a:pt x="52" y="18"/>
                  </a:lnTo>
                  <a:lnTo>
                    <a:pt x="18" y="18"/>
                  </a:lnTo>
                  <a:lnTo>
                    <a:pt x="18" y="52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6">
              <a:extLst>
                <a:ext uri="{FF2B5EF4-FFF2-40B4-BE49-F238E27FC236}">
                  <a16:creationId xmlns:a16="http://schemas.microsoft.com/office/drawing/2014/main" id="{D60CAA8D-5100-BAAC-13A5-2A424E09C1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" y="1345"/>
              <a:ext cx="70" cy="70"/>
            </a:xfrm>
            <a:custGeom>
              <a:avLst/>
              <a:gdLst>
                <a:gd name="T0" fmla="*/ 70 w 70"/>
                <a:gd name="T1" fmla="*/ 70 h 70"/>
                <a:gd name="T2" fmla="*/ 0 w 70"/>
                <a:gd name="T3" fmla="*/ 70 h 70"/>
                <a:gd name="T4" fmla="*/ 0 w 70"/>
                <a:gd name="T5" fmla="*/ 0 h 70"/>
                <a:gd name="T6" fmla="*/ 70 w 70"/>
                <a:gd name="T7" fmla="*/ 0 h 70"/>
                <a:gd name="T8" fmla="*/ 70 w 70"/>
                <a:gd name="T9" fmla="*/ 70 h 70"/>
                <a:gd name="T10" fmla="*/ 18 w 70"/>
                <a:gd name="T11" fmla="*/ 52 h 70"/>
                <a:gd name="T12" fmla="*/ 52 w 70"/>
                <a:gd name="T13" fmla="*/ 52 h 70"/>
                <a:gd name="T14" fmla="*/ 52 w 70"/>
                <a:gd name="T15" fmla="*/ 18 h 70"/>
                <a:gd name="T16" fmla="*/ 18 w 70"/>
                <a:gd name="T17" fmla="*/ 18 h 70"/>
                <a:gd name="T18" fmla="*/ 18 w 70"/>
                <a:gd name="T19" fmla="*/ 5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70">
                  <a:moveTo>
                    <a:pt x="70" y="70"/>
                  </a:moveTo>
                  <a:lnTo>
                    <a:pt x="0" y="70"/>
                  </a:lnTo>
                  <a:lnTo>
                    <a:pt x="0" y="0"/>
                  </a:lnTo>
                  <a:lnTo>
                    <a:pt x="70" y="0"/>
                  </a:lnTo>
                  <a:lnTo>
                    <a:pt x="70" y="70"/>
                  </a:lnTo>
                  <a:close/>
                  <a:moveTo>
                    <a:pt x="18" y="52"/>
                  </a:moveTo>
                  <a:lnTo>
                    <a:pt x="52" y="52"/>
                  </a:lnTo>
                  <a:lnTo>
                    <a:pt x="52" y="18"/>
                  </a:lnTo>
                  <a:lnTo>
                    <a:pt x="18" y="18"/>
                  </a:lnTo>
                  <a:lnTo>
                    <a:pt x="18" y="52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7">
              <a:extLst>
                <a:ext uri="{FF2B5EF4-FFF2-40B4-BE49-F238E27FC236}">
                  <a16:creationId xmlns:a16="http://schemas.microsoft.com/office/drawing/2014/main" id="{27E4E89B-7EB1-71A4-EBB6-43A13BF62E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7" y="1441"/>
              <a:ext cx="70" cy="70"/>
            </a:xfrm>
            <a:custGeom>
              <a:avLst/>
              <a:gdLst>
                <a:gd name="T0" fmla="*/ 70 w 70"/>
                <a:gd name="T1" fmla="*/ 70 h 70"/>
                <a:gd name="T2" fmla="*/ 0 w 70"/>
                <a:gd name="T3" fmla="*/ 70 h 70"/>
                <a:gd name="T4" fmla="*/ 0 w 70"/>
                <a:gd name="T5" fmla="*/ 0 h 70"/>
                <a:gd name="T6" fmla="*/ 70 w 70"/>
                <a:gd name="T7" fmla="*/ 0 h 70"/>
                <a:gd name="T8" fmla="*/ 70 w 70"/>
                <a:gd name="T9" fmla="*/ 70 h 70"/>
                <a:gd name="T10" fmla="*/ 18 w 70"/>
                <a:gd name="T11" fmla="*/ 52 h 70"/>
                <a:gd name="T12" fmla="*/ 52 w 70"/>
                <a:gd name="T13" fmla="*/ 52 h 70"/>
                <a:gd name="T14" fmla="*/ 52 w 70"/>
                <a:gd name="T15" fmla="*/ 18 h 70"/>
                <a:gd name="T16" fmla="*/ 18 w 70"/>
                <a:gd name="T17" fmla="*/ 18 h 70"/>
                <a:gd name="T18" fmla="*/ 18 w 70"/>
                <a:gd name="T19" fmla="*/ 5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70">
                  <a:moveTo>
                    <a:pt x="70" y="70"/>
                  </a:moveTo>
                  <a:lnTo>
                    <a:pt x="0" y="70"/>
                  </a:lnTo>
                  <a:lnTo>
                    <a:pt x="0" y="0"/>
                  </a:lnTo>
                  <a:lnTo>
                    <a:pt x="70" y="0"/>
                  </a:lnTo>
                  <a:lnTo>
                    <a:pt x="70" y="70"/>
                  </a:lnTo>
                  <a:close/>
                  <a:moveTo>
                    <a:pt x="18" y="52"/>
                  </a:moveTo>
                  <a:lnTo>
                    <a:pt x="52" y="52"/>
                  </a:lnTo>
                  <a:lnTo>
                    <a:pt x="52" y="18"/>
                  </a:lnTo>
                  <a:lnTo>
                    <a:pt x="18" y="18"/>
                  </a:lnTo>
                  <a:lnTo>
                    <a:pt x="18" y="52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8">
              <a:extLst>
                <a:ext uri="{FF2B5EF4-FFF2-40B4-BE49-F238E27FC236}">
                  <a16:creationId xmlns:a16="http://schemas.microsoft.com/office/drawing/2014/main" id="{5BA2522A-9E92-3064-80DB-0AF24ED448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1" y="1441"/>
              <a:ext cx="70" cy="70"/>
            </a:xfrm>
            <a:custGeom>
              <a:avLst/>
              <a:gdLst>
                <a:gd name="T0" fmla="*/ 70 w 70"/>
                <a:gd name="T1" fmla="*/ 70 h 70"/>
                <a:gd name="T2" fmla="*/ 0 w 70"/>
                <a:gd name="T3" fmla="*/ 70 h 70"/>
                <a:gd name="T4" fmla="*/ 0 w 70"/>
                <a:gd name="T5" fmla="*/ 0 h 70"/>
                <a:gd name="T6" fmla="*/ 70 w 70"/>
                <a:gd name="T7" fmla="*/ 0 h 70"/>
                <a:gd name="T8" fmla="*/ 70 w 70"/>
                <a:gd name="T9" fmla="*/ 70 h 70"/>
                <a:gd name="T10" fmla="*/ 18 w 70"/>
                <a:gd name="T11" fmla="*/ 52 h 70"/>
                <a:gd name="T12" fmla="*/ 52 w 70"/>
                <a:gd name="T13" fmla="*/ 52 h 70"/>
                <a:gd name="T14" fmla="*/ 52 w 70"/>
                <a:gd name="T15" fmla="*/ 18 h 70"/>
                <a:gd name="T16" fmla="*/ 18 w 70"/>
                <a:gd name="T17" fmla="*/ 18 h 70"/>
                <a:gd name="T18" fmla="*/ 18 w 70"/>
                <a:gd name="T19" fmla="*/ 5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70">
                  <a:moveTo>
                    <a:pt x="70" y="70"/>
                  </a:moveTo>
                  <a:lnTo>
                    <a:pt x="0" y="70"/>
                  </a:lnTo>
                  <a:lnTo>
                    <a:pt x="0" y="0"/>
                  </a:lnTo>
                  <a:lnTo>
                    <a:pt x="70" y="0"/>
                  </a:lnTo>
                  <a:lnTo>
                    <a:pt x="70" y="70"/>
                  </a:lnTo>
                  <a:close/>
                  <a:moveTo>
                    <a:pt x="18" y="52"/>
                  </a:moveTo>
                  <a:lnTo>
                    <a:pt x="52" y="52"/>
                  </a:lnTo>
                  <a:lnTo>
                    <a:pt x="52" y="18"/>
                  </a:lnTo>
                  <a:lnTo>
                    <a:pt x="18" y="18"/>
                  </a:lnTo>
                  <a:lnTo>
                    <a:pt x="18" y="52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9">
              <a:extLst>
                <a:ext uri="{FF2B5EF4-FFF2-40B4-BE49-F238E27FC236}">
                  <a16:creationId xmlns:a16="http://schemas.microsoft.com/office/drawing/2014/main" id="{15F79AE0-32A8-E8AC-570F-55586E8815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" y="1441"/>
              <a:ext cx="70" cy="70"/>
            </a:xfrm>
            <a:custGeom>
              <a:avLst/>
              <a:gdLst>
                <a:gd name="T0" fmla="*/ 70 w 70"/>
                <a:gd name="T1" fmla="*/ 70 h 70"/>
                <a:gd name="T2" fmla="*/ 0 w 70"/>
                <a:gd name="T3" fmla="*/ 70 h 70"/>
                <a:gd name="T4" fmla="*/ 0 w 70"/>
                <a:gd name="T5" fmla="*/ 0 h 70"/>
                <a:gd name="T6" fmla="*/ 70 w 70"/>
                <a:gd name="T7" fmla="*/ 0 h 70"/>
                <a:gd name="T8" fmla="*/ 70 w 70"/>
                <a:gd name="T9" fmla="*/ 70 h 70"/>
                <a:gd name="T10" fmla="*/ 18 w 70"/>
                <a:gd name="T11" fmla="*/ 52 h 70"/>
                <a:gd name="T12" fmla="*/ 52 w 70"/>
                <a:gd name="T13" fmla="*/ 52 h 70"/>
                <a:gd name="T14" fmla="*/ 52 w 70"/>
                <a:gd name="T15" fmla="*/ 18 h 70"/>
                <a:gd name="T16" fmla="*/ 18 w 70"/>
                <a:gd name="T17" fmla="*/ 18 h 70"/>
                <a:gd name="T18" fmla="*/ 18 w 70"/>
                <a:gd name="T19" fmla="*/ 5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70">
                  <a:moveTo>
                    <a:pt x="70" y="70"/>
                  </a:moveTo>
                  <a:lnTo>
                    <a:pt x="0" y="70"/>
                  </a:lnTo>
                  <a:lnTo>
                    <a:pt x="0" y="0"/>
                  </a:lnTo>
                  <a:lnTo>
                    <a:pt x="70" y="0"/>
                  </a:lnTo>
                  <a:lnTo>
                    <a:pt x="70" y="70"/>
                  </a:lnTo>
                  <a:close/>
                  <a:moveTo>
                    <a:pt x="18" y="52"/>
                  </a:moveTo>
                  <a:lnTo>
                    <a:pt x="52" y="52"/>
                  </a:lnTo>
                  <a:lnTo>
                    <a:pt x="52" y="18"/>
                  </a:lnTo>
                  <a:lnTo>
                    <a:pt x="18" y="18"/>
                  </a:lnTo>
                  <a:lnTo>
                    <a:pt x="18" y="52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20">
              <a:extLst>
                <a:ext uri="{FF2B5EF4-FFF2-40B4-BE49-F238E27FC236}">
                  <a16:creationId xmlns:a16="http://schemas.microsoft.com/office/drawing/2014/main" id="{88DB47A4-EB6A-2B32-063A-91E37792D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5" y="1345"/>
              <a:ext cx="70" cy="166"/>
            </a:xfrm>
            <a:custGeom>
              <a:avLst/>
              <a:gdLst>
                <a:gd name="T0" fmla="*/ 70 w 70"/>
                <a:gd name="T1" fmla="*/ 166 h 166"/>
                <a:gd name="T2" fmla="*/ 0 w 70"/>
                <a:gd name="T3" fmla="*/ 166 h 166"/>
                <a:gd name="T4" fmla="*/ 0 w 70"/>
                <a:gd name="T5" fmla="*/ 0 h 166"/>
                <a:gd name="T6" fmla="*/ 70 w 70"/>
                <a:gd name="T7" fmla="*/ 0 h 166"/>
                <a:gd name="T8" fmla="*/ 70 w 70"/>
                <a:gd name="T9" fmla="*/ 166 h 166"/>
                <a:gd name="T10" fmla="*/ 18 w 70"/>
                <a:gd name="T11" fmla="*/ 148 h 166"/>
                <a:gd name="T12" fmla="*/ 52 w 70"/>
                <a:gd name="T13" fmla="*/ 148 h 166"/>
                <a:gd name="T14" fmla="*/ 52 w 70"/>
                <a:gd name="T15" fmla="*/ 18 h 166"/>
                <a:gd name="T16" fmla="*/ 18 w 70"/>
                <a:gd name="T17" fmla="*/ 18 h 166"/>
                <a:gd name="T18" fmla="*/ 18 w 70"/>
                <a:gd name="T19" fmla="*/ 148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166">
                  <a:moveTo>
                    <a:pt x="70" y="166"/>
                  </a:moveTo>
                  <a:lnTo>
                    <a:pt x="0" y="166"/>
                  </a:lnTo>
                  <a:lnTo>
                    <a:pt x="0" y="0"/>
                  </a:lnTo>
                  <a:lnTo>
                    <a:pt x="70" y="0"/>
                  </a:lnTo>
                  <a:lnTo>
                    <a:pt x="70" y="166"/>
                  </a:lnTo>
                  <a:close/>
                  <a:moveTo>
                    <a:pt x="18" y="148"/>
                  </a:moveTo>
                  <a:lnTo>
                    <a:pt x="52" y="148"/>
                  </a:lnTo>
                  <a:lnTo>
                    <a:pt x="52" y="18"/>
                  </a:lnTo>
                  <a:lnTo>
                    <a:pt x="18" y="18"/>
                  </a:lnTo>
                  <a:lnTo>
                    <a:pt x="18" y="148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21">
              <a:extLst>
                <a:ext uri="{FF2B5EF4-FFF2-40B4-BE49-F238E27FC236}">
                  <a16:creationId xmlns:a16="http://schemas.microsoft.com/office/drawing/2014/main" id="{DBA85409-A8BD-699C-7991-4A9F129441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" y="1221"/>
              <a:ext cx="116" cy="360"/>
            </a:xfrm>
            <a:custGeom>
              <a:avLst/>
              <a:gdLst>
                <a:gd name="T0" fmla="*/ 58 w 116"/>
                <a:gd name="T1" fmla="*/ 360 h 360"/>
                <a:gd name="T2" fmla="*/ 58 w 116"/>
                <a:gd name="T3" fmla="*/ 360 h 360"/>
                <a:gd name="T4" fmla="*/ 46 w 116"/>
                <a:gd name="T5" fmla="*/ 360 h 360"/>
                <a:gd name="T6" fmla="*/ 36 w 116"/>
                <a:gd name="T7" fmla="*/ 356 h 360"/>
                <a:gd name="T8" fmla="*/ 26 w 116"/>
                <a:gd name="T9" fmla="*/ 350 h 360"/>
                <a:gd name="T10" fmla="*/ 18 w 116"/>
                <a:gd name="T11" fmla="*/ 344 h 360"/>
                <a:gd name="T12" fmla="*/ 10 w 116"/>
                <a:gd name="T13" fmla="*/ 336 h 360"/>
                <a:gd name="T14" fmla="*/ 6 w 116"/>
                <a:gd name="T15" fmla="*/ 326 h 360"/>
                <a:gd name="T16" fmla="*/ 2 w 116"/>
                <a:gd name="T17" fmla="*/ 314 h 360"/>
                <a:gd name="T18" fmla="*/ 0 w 116"/>
                <a:gd name="T19" fmla="*/ 304 h 360"/>
                <a:gd name="T20" fmla="*/ 0 w 116"/>
                <a:gd name="T21" fmla="*/ 0 h 360"/>
                <a:gd name="T22" fmla="*/ 18 w 116"/>
                <a:gd name="T23" fmla="*/ 0 h 360"/>
                <a:gd name="T24" fmla="*/ 18 w 116"/>
                <a:gd name="T25" fmla="*/ 304 h 360"/>
                <a:gd name="T26" fmla="*/ 18 w 116"/>
                <a:gd name="T27" fmla="*/ 304 h 360"/>
                <a:gd name="T28" fmla="*/ 20 w 116"/>
                <a:gd name="T29" fmla="*/ 312 h 360"/>
                <a:gd name="T30" fmla="*/ 22 w 116"/>
                <a:gd name="T31" fmla="*/ 318 h 360"/>
                <a:gd name="T32" fmla="*/ 26 w 116"/>
                <a:gd name="T33" fmla="*/ 326 h 360"/>
                <a:gd name="T34" fmla="*/ 30 w 116"/>
                <a:gd name="T35" fmla="*/ 332 h 360"/>
                <a:gd name="T36" fmla="*/ 36 w 116"/>
                <a:gd name="T37" fmla="*/ 336 h 360"/>
                <a:gd name="T38" fmla="*/ 42 w 116"/>
                <a:gd name="T39" fmla="*/ 340 h 360"/>
                <a:gd name="T40" fmla="*/ 50 w 116"/>
                <a:gd name="T41" fmla="*/ 342 h 360"/>
                <a:gd name="T42" fmla="*/ 58 w 116"/>
                <a:gd name="T43" fmla="*/ 342 h 360"/>
                <a:gd name="T44" fmla="*/ 58 w 116"/>
                <a:gd name="T45" fmla="*/ 342 h 360"/>
                <a:gd name="T46" fmla="*/ 66 w 116"/>
                <a:gd name="T47" fmla="*/ 342 h 360"/>
                <a:gd name="T48" fmla="*/ 74 w 116"/>
                <a:gd name="T49" fmla="*/ 340 h 360"/>
                <a:gd name="T50" fmla="*/ 80 w 116"/>
                <a:gd name="T51" fmla="*/ 336 h 360"/>
                <a:gd name="T52" fmla="*/ 86 w 116"/>
                <a:gd name="T53" fmla="*/ 332 h 360"/>
                <a:gd name="T54" fmla="*/ 92 w 116"/>
                <a:gd name="T55" fmla="*/ 326 h 360"/>
                <a:gd name="T56" fmla="*/ 96 w 116"/>
                <a:gd name="T57" fmla="*/ 318 h 360"/>
                <a:gd name="T58" fmla="*/ 98 w 116"/>
                <a:gd name="T59" fmla="*/ 312 h 360"/>
                <a:gd name="T60" fmla="*/ 98 w 116"/>
                <a:gd name="T61" fmla="*/ 304 h 360"/>
                <a:gd name="T62" fmla="*/ 98 w 116"/>
                <a:gd name="T63" fmla="*/ 294 h 360"/>
                <a:gd name="T64" fmla="*/ 116 w 116"/>
                <a:gd name="T65" fmla="*/ 294 h 360"/>
                <a:gd name="T66" fmla="*/ 116 w 116"/>
                <a:gd name="T67" fmla="*/ 304 h 360"/>
                <a:gd name="T68" fmla="*/ 116 w 116"/>
                <a:gd name="T69" fmla="*/ 304 h 360"/>
                <a:gd name="T70" fmla="*/ 116 w 116"/>
                <a:gd name="T71" fmla="*/ 314 h 360"/>
                <a:gd name="T72" fmla="*/ 112 w 116"/>
                <a:gd name="T73" fmla="*/ 326 h 360"/>
                <a:gd name="T74" fmla="*/ 106 w 116"/>
                <a:gd name="T75" fmla="*/ 336 h 360"/>
                <a:gd name="T76" fmla="*/ 100 w 116"/>
                <a:gd name="T77" fmla="*/ 344 h 360"/>
                <a:gd name="T78" fmla="*/ 90 w 116"/>
                <a:gd name="T79" fmla="*/ 350 h 360"/>
                <a:gd name="T80" fmla="*/ 80 w 116"/>
                <a:gd name="T81" fmla="*/ 356 h 360"/>
                <a:gd name="T82" fmla="*/ 70 w 116"/>
                <a:gd name="T83" fmla="*/ 360 h 360"/>
                <a:gd name="T84" fmla="*/ 58 w 116"/>
                <a:gd name="T85" fmla="*/ 360 h 360"/>
                <a:gd name="T86" fmla="*/ 58 w 116"/>
                <a:gd name="T87" fmla="*/ 36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6" h="360">
                  <a:moveTo>
                    <a:pt x="58" y="360"/>
                  </a:moveTo>
                  <a:lnTo>
                    <a:pt x="58" y="360"/>
                  </a:lnTo>
                  <a:lnTo>
                    <a:pt x="46" y="360"/>
                  </a:lnTo>
                  <a:lnTo>
                    <a:pt x="36" y="356"/>
                  </a:lnTo>
                  <a:lnTo>
                    <a:pt x="26" y="350"/>
                  </a:lnTo>
                  <a:lnTo>
                    <a:pt x="18" y="344"/>
                  </a:lnTo>
                  <a:lnTo>
                    <a:pt x="10" y="336"/>
                  </a:lnTo>
                  <a:lnTo>
                    <a:pt x="6" y="326"/>
                  </a:lnTo>
                  <a:lnTo>
                    <a:pt x="2" y="314"/>
                  </a:lnTo>
                  <a:lnTo>
                    <a:pt x="0" y="304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04"/>
                  </a:lnTo>
                  <a:lnTo>
                    <a:pt x="18" y="304"/>
                  </a:lnTo>
                  <a:lnTo>
                    <a:pt x="20" y="312"/>
                  </a:lnTo>
                  <a:lnTo>
                    <a:pt x="22" y="318"/>
                  </a:lnTo>
                  <a:lnTo>
                    <a:pt x="26" y="326"/>
                  </a:lnTo>
                  <a:lnTo>
                    <a:pt x="30" y="332"/>
                  </a:lnTo>
                  <a:lnTo>
                    <a:pt x="36" y="336"/>
                  </a:lnTo>
                  <a:lnTo>
                    <a:pt x="42" y="340"/>
                  </a:lnTo>
                  <a:lnTo>
                    <a:pt x="50" y="342"/>
                  </a:lnTo>
                  <a:lnTo>
                    <a:pt x="58" y="342"/>
                  </a:lnTo>
                  <a:lnTo>
                    <a:pt x="58" y="342"/>
                  </a:lnTo>
                  <a:lnTo>
                    <a:pt x="66" y="342"/>
                  </a:lnTo>
                  <a:lnTo>
                    <a:pt x="74" y="340"/>
                  </a:lnTo>
                  <a:lnTo>
                    <a:pt x="80" y="336"/>
                  </a:lnTo>
                  <a:lnTo>
                    <a:pt x="86" y="332"/>
                  </a:lnTo>
                  <a:lnTo>
                    <a:pt x="92" y="326"/>
                  </a:lnTo>
                  <a:lnTo>
                    <a:pt x="96" y="318"/>
                  </a:lnTo>
                  <a:lnTo>
                    <a:pt x="98" y="312"/>
                  </a:lnTo>
                  <a:lnTo>
                    <a:pt x="98" y="304"/>
                  </a:lnTo>
                  <a:lnTo>
                    <a:pt x="98" y="294"/>
                  </a:lnTo>
                  <a:lnTo>
                    <a:pt x="116" y="294"/>
                  </a:lnTo>
                  <a:lnTo>
                    <a:pt x="116" y="304"/>
                  </a:lnTo>
                  <a:lnTo>
                    <a:pt x="116" y="304"/>
                  </a:lnTo>
                  <a:lnTo>
                    <a:pt x="116" y="314"/>
                  </a:lnTo>
                  <a:lnTo>
                    <a:pt x="112" y="326"/>
                  </a:lnTo>
                  <a:lnTo>
                    <a:pt x="106" y="336"/>
                  </a:lnTo>
                  <a:lnTo>
                    <a:pt x="100" y="344"/>
                  </a:lnTo>
                  <a:lnTo>
                    <a:pt x="90" y="350"/>
                  </a:lnTo>
                  <a:lnTo>
                    <a:pt x="80" y="356"/>
                  </a:lnTo>
                  <a:lnTo>
                    <a:pt x="70" y="360"/>
                  </a:lnTo>
                  <a:lnTo>
                    <a:pt x="58" y="360"/>
                  </a:lnTo>
                  <a:lnTo>
                    <a:pt x="58" y="360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22">
              <a:extLst>
                <a:ext uri="{FF2B5EF4-FFF2-40B4-BE49-F238E27FC236}">
                  <a16:creationId xmlns:a16="http://schemas.microsoft.com/office/drawing/2014/main" id="{1638BB99-FD4F-57B6-2495-9E488BBD2E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" y="861"/>
              <a:ext cx="508" cy="68"/>
            </a:xfrm>
            <a:custGeom>
              <a:avLst/>
              <a:gdLst>
                <a:gd name="T0" fmla="*/ 508 w 508"/>
                <a:gd name="T1" fmla="*/ 68 h 68"/>
                <a:gd name="T2" fmla="*/ 490 w 508"/>
                <a:gd name="T3" fmla="*/ 68 h 68"/>
                <a:gd name="T4" fmla="*/ 490 w 508"/>
                <a:gd name="T5" fmla="*/ 58 h 68"/>
                <a:gd name="T6" fmla="*/ 490 w 508"/>
                <a:gd name="T7" fmla="*/ 58 h 68"/>
                <a:gd name="T8" fmla="*/ 488 w 508"/>
                <a:gd name="T9" fmla="*/ 50 h 68"/>
                <a:gd name="T10" fmla="*/ 486 w 508"/>
                <a:gd name="T11" fmla="*/ 42 h 68"/>
                <a:gd name="T12" fmla="*/ 482 w 508"/>
                <a:gd name="T13" fmla="*/ 36 h 68"/>
                <a:gd name="T14" fmla="*/ 478 w 508"/>
                <a:gd name="T15" fmla="*/ 30 h 68"/>
                <a:gd name="T16" fmla="*/ 472 w 508"/>
                <a:gd name="T17" fmla="*/ 26 h 68"/>
                <a:gd name="T18" fmla="*/ 466 w 508"/>
                <a:gd name="T19" fmla="*/ 22 h 68"/>
                <a:gd name="T20" fmla="*/ 458 w 508"/>
                <a:gd name="T21" fmla="*/ 20 h 68"/>
                <a:gd name="T22" fmla="*/ 450 w 508"/>
                <a:gd name="T23" fmla="*/ 18 h 68"/>
                <a:gd name="T24" fmla="*/ 0 w 508"/>
                <a:gd name="T25" fmla="*/ 18 h 68"/>
                <a:gd name="T26" fmla="*/ 0 w 508"/>
                <a:gd name="T27" fmla="*/ 0 h 68"/>
                <a:gd name="T28" fmla="*/ 450 w 508"/>
                <a:gd name="T29" fmla="*/ 0 h 68"/>
                <a:gd name="T30" fmla="*/ 450 w 508"/>
                <a:gd name="T31" fmla="*/ 0 h 68"/>
                <a:gd name="T32" fmla="*/ 462 w 508"/>
                <a:gd name="T33" fmla="*/ 2 h 68"/>
                <a:gd name="T34" fmla="*/ 472 w 508"/>
                <a:gd name="T35" fmla="*/ 4 h 68"/>
                <a:gd name="T36" fmla="*/ 482 w 508"/>
                <a:gd name="T37" fmla="*/ 10 h 68"/>
                <a:gd name="T38" fmla="*/ 490 w 508"/>
                <a:gd name="T39" fmla="*/ 18 h 68"/>
                <a:gd name="T40" fmla="*/ 498 w 508"/>
                <a:gd name="T41" fmla="*/ 26 h 68"/>
                <a:gd name="T42" fmla="*/ 504 w 508"/>
                <a:gd name="T43" fmla="*/ 36 h 68"/>
                <a:gd name="T44" fmla="*/ 506 w 508"/>
                <a:gd name="T45" fmla="*/ 46 h 68"/>
                <a:gd name="T46" fmla="*/ 508 w 508"/>
                <a:gd name="T47" fmla="*/ 58 h 68"/>
                <a:gd name="T48" fmla="*/ 508 w 508"/>
                <a:gd name="T4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8" h="68">
                  <a:moveTo>
                    <a:pt x="508" y="68"/>
                  </a:moveTo>
                  <a:lnTo>
                    <a:pt x="490" y="68"/>
                  </a:lnTo>
                  <a:lnTo>
                    <a:pt x="490" y="58"/>
                  </a:lnTo>
                  <a:lnTo>
                    <a:pt x="490" y="58"/>
                  </a:lnTo>
                  <a:lnTo>
                    <a:pt x="488" y="50"/>
                  </a:lnTo>
                  <a:lnTo>
                    <a:pt x="486" y="42"/>
                  </a:lnTo>
                  <a:lnTo>
                    <a:pt x="482" y="36"/>
                  </a:lnTo>
                  <a:lnTo>
                    <a:pt x="478" y="30"/>
                  </a:lnTo>
                  <a:lnTo>
                    <a:pt x="472" y="26"/>
                  </a:lnTo>
                  <a:lnTo>
                    <a:pt x="466" y="22"/>
                  </a:lnTo>
                  <a:lnTo>
                    <a:pt x="458" y="20"/>
                  </a:lnTo>
                  <a:lnTo>
                    <a:pt x="450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450" y="0"/>
                  </a:lnTo>
                  <a:lnTo>
                    <a:pt x="450" y="0"/>
                  </a:lnTo>
                  <a:lnTo>
                    <a:pt x="462" y="2"/>
                  </a:lnTo>
                  <a:lnTo>
                    <a:pt x="472" y="4"/>
                  </a:lnTo>
                  <a:lnTo>
                    <a:pt x="482" y="10"/>
                  </a:lnTo>
                  <a:lnTo>
                    <a:pt x="490" y="18"/>
                  </a:lnTo>
                  <a:lnTo>
                    <a:pt x="498" y="26"/>
                  </a:lnTo>
                  <a:lnTo>
                    <a:pt x="504" y="36"/>
                  </a:lnTo>
                  <a:lnTo>
                    <a:pt x="506" y="46"/>
                  </a:lnTo>
                  <a:lnTo>
                    <a:pt x="508" y="58"/>
                  </a:lnTo>
                  <a:lnTo>
                    <a:pt x="508" y="68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23">
              <a:extLst>
                <a:ext uri="{FF2B5EF4-FFF2-40B4-BE49-F238E27FC236}">
                  <a16:creationId xmlns:a16="http://schemas.microsoft.com/office/drawing/2014/main" id="{77757C1B-24C1-B60A-4940-FA0AB05BE2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" y="861"/>
              <a:ext cx="116" cy="418"/>
            </a:xfrm>
            <a:custGeom>
              <a:avLst/>
              <a:gdLst>
                <a:gd name="T0" fmla="*/ 18 w 116"/>
                <a:gd name="T1" fmla="*/ 418 h 418"/>
                <a:gd name="T2" fmla="*/ 0 w 116"/>
                <a:gd name="T3" fmla="*/ 418 h 418"/>
                <a:gd name="T4" fmla="*/ 0 w 116"/>
                <a:gd name="T5" fmla="*/ 58 h 418"/>
                <a:gd name="T6" fmla="*/ 0 w 116"/>
                <a:gd name="T7" fmla="*/ 58 h 418"/>
                <a:gd name="T8" fmla="*/ 2 w 116"/>
                <a:gd name="T9" fmla="*/ 46 h 418"/>
                <a:gd name="T10" fmla="*/ 4 w 116"/>
                <a:gd name="T11" fmla="*/ 36 h 418"/>
                <a:gd name="T12" fmla="*/ 10 w 116"/>
                <a:gd name="T13" fmla="*/ 26 h 418"/>
                <a:gd name="T14" fmla="*/ 18 w 116"/>
                <a:gd name="T15" fmla="*/ 18 h 418"/>
                <a:gd name="T16" fmla="*/ 26 w 116"/>
                <a:gd name="T17" fmla="*/ 10 h 418"/>
                <a:gd name="T18" fmla="*/ 36 w 116"/>
                <a:gd name="T19" fmla="*/ 4 h 418"/>
                <a:gd name="T20" fmla="*/ 46 w 116"/>
                <a:gd name="T21" fmla="*/ 2 h 418"/>
                <a:gd name="T22" fmla="*/ 58 w 116"/>
                <a:gd name="T23" fmla="*/ 0 h 418"/>
                <a:gd name="T24" fmla="*/ 58 w 116"/>
                <a:gd name="T25" fmla="*/ 0 h 418"/>
                <a:gd name="T26" fmla="*/ 70 w 116"/>
                <a:gd name="T27" fmla="*/ 2 h 418"/>
                <a:gd name="T28" fmla="*/ 80 w 116"/>
                <a:gd name="T29" fmla="*/ 4 h 418"/>
                <a:gd name="T30" fmla="*/ 90 w 116"/>
                <a:gd name="T31" fmla="*/ 10 h 418"/>
                <a:gd name="T32" fmla="*/ 98 w 116"/>
                <a:gd name="T33" fmla="*/ 18 h 418"/>
                <a:gd name="T34" fmla="*/ 106 w 116"/>
                <a:gd name="T35" fmla="*/ 26 h 418"/>
                <a:gd name="T36" fmla="*/ 112 w 116"/>
                <a:gd name="T37" fmla="*/ 36 h 418"/>
                <a:gd name="T38" fmla="*/ 114 w 116"/>
                <a:gd name="T39" fmla="*/ 46 h 418"/>
                <a:gd name="T40" fmla="*/ 116 w 116"/>
                <a:gd name="T41" fmla="*/ 58 h 418"/>
                <a:gd name="T42" fmla="*/ 116 w 116"/>
                <a:gd name="T43" fmla="*/ 130 h 418"/>
                <a:gd name="T44" fmla="*/ 98 w 116"/>
                <a:gd name="T45" fmla="*/ 130 h 418"/>
                <a:gd name="T46" fmla="*/ 98 w 116"/>
                <a:gd name="T47" fmla="*/ 58 h 418"/>
                <a:gd name="T48" fmla="*/ 98 w 116"/>
                <a:gd name="T49" fmla="*/ 58 h 418"/>
                <a:gd name="T50" fmla="*/ 98 w 116"/>
                <a:gd name="T51" fmla="*/ 50 h 418"/>
                <a:gd name="T52" fmla="*/ 94 w 116"/>
                <a:gd name="T53" fmla="*/ 42 h 418"/>
                <a:gd name="T54" fmla="*/ 92 w 116"/>
                <a:gd name="T55" fmla="*/ 36 h 418"/>
                <a:gd name="T56" fmla="*/ 86 w 116"/>
                <a:gd name="T57" fmla="*/ 30 h 418"/>
                <a:gd name="T58" fmla="*/ 80 w 116"/>
                <a:gd name="T59" fmla="*/ 26 h 418"/>
                <a:gd name="T60" fmla="*/ 74 w 116"/>
                <a:gd name="T61" fmla="*/ 22 h 418"/>
                <a:gd name="T62" fmla="*/ 66 w 116"/>
                <a:gd name="T63" fmla="*/ 20 h 418"/>
                <a:gd name="T64" fmla="*/ 58 w 116"/>
                <a:gd name="T65" fmla="*/ 18 h 418"/>
                <a:gd name="T66" fmla="*/ 58 w 116"/>
                <a:gd name="T67" fmla="*/ 18 h 418"/>
                <a:gd name="T68" fmla="*/ 50 w 116"/>
                <a:gd name="T69" fmla="*/ 20 h 418"/>
                <a:gd name="T70" fmla="*/ 42 w 116"/>
                <a:gd name="T71" fmla="*/ 22 h 418"/>
                <a:gd name="T72" fmla="*/ 36 w 116"/>
                <a:gd name="T73" fmla="*/ 26 h 418"/>
                <a:gd name="T74" fmla="*/ 30 w 116"/>
                <a:gd name="T75" fmla="*/ 30 h 418"/>
                <a:gd name="T76" fmla="*/ 26 w 116"/>
                <a:gd name="T77" fmla="*/ 36 h 418"/>
                <a:gd name="T78" fmla="*/ 22 w 116"/>
                <a:gd name="T79" fmla="*/ 42 h 418"/>
                <a:gd name="T80" fmla="*/ 20 w 116"/>
                <a:gd name="T81" fmla="*/ 50 h 418"/>
                <a:gd name="T82" fmla="*/ 18 w 116"/>
                <a:gd name="T83" fmla="*/ 58 h 418"/>
                <a:gd name="T84" fmla="*/ 18 w 116"/>
                <a:gd name="T85" fmla="*/ 418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6" h="418">
                  <a:moveTo>
                    <a:pt x="18" y="418"/>
                  </a:moveTo>
                  <a:lnTo>
                    <a:pt x="0" y="418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2" y="46"/>
                  </a:lnTo>
                  <a:lnTo>
                    <a:pt x="4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6" y="4"/>
                  </a:lnTo>
                  <a:lnTo>
                    <a:pt x="46" y="2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70" y="2"/>
                  </a:lnTo>
                  <a:lnTo>
                    <a:pt x="80" y="4"/>
                  </a:lnTo>
                  <a:lnTo>
                    <a:pt x="90" y="10"/>
                  </a:lnTo>
                  <a:lnTo>
                    <a:pt x="98" y="18"/>
                  </a:lnTo>
                  <a:lnTo>
                    <a:pt x="106" y="26"/>
                  </a:lnTo>
                  <a:lnTo>
                    <a:pt x="112" y="36"/>
                  </a:lnTo>
                  <a:lnTo>
                    <a:pt x="114" y="46"/>
                  </a:lnTo>
                  <a:lnTo>
                    <a:pt x="116" y="58"/>
                  </a:lnTo>
                  <a:lnTo>
                    <a:pt x="116" y="130"/>
                  </a:lnTo>
                  <a:lnTo>
                    <a:pt x="98" y="130"/>
                  </a:lnTo>
                  <a:lnTo>
                    <a:pt x="98" y="58"/>
                  </a:lnTo>
                  <a:lnTo>
                    <a:pt x="98" y="58"/>
                  </a:lnTo>
                  <a:lnTo>
                    <a:pt x="98" y="50"/>
                  </a:lnTo>
                  <a:lnTo>
                    <a:pt x="94" y="42"/>
                  </a:lnTo>
                  <a:lnTo>
                    <a:pt x="92" y="36"/>
                  </a:lnTo>
                  <a:lnTo>
                    <a:pt x="86" y="30"/>
                  </a:lnTo>
                  <a:lnTo>
                    <a:pt x="80" y="26"/>
                  </a:lnTo>
                  <a:lnTo>
                    <a:pt x="74" y="22"/>
                  </a:lnTo>
                  <a:lnTo>
                    <a:pt x="66" y="20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0" y="20"/>
                  </a:lnTo>
                  <a:lnTo>
                    <a:pt x="42" y="22"/>
                  </a:lnTo>
                  <a:lnTo>
                    <a:pt x="36" y="26"/>
                  </a:lnTo>
                  <a:lnTo>
                    <a:pt x="30" y="30"/>
                  </a:lnTo>
                  <a:lnTo>
                    <a:pt x="26" y="36"/>
                  </a:lnTo>
                  <a:lnTo>
                    <a:pt x="22" y="42"/>
                  </a:lnTo>
                  <a:lnTo>
                    <a:pt x="20" y="50"/>
                  </a:lnTo>
                  <a:lnTo>
                    <a:pt x="18" y="58"/>
                  </a:lnTo>
                  <a:lnTo>
                    <a:pt x="18" y="418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24">
              <a:extLst>
                <a:ext uri="{FF2B5EF4-FFF2-40B4-BE49-F238E27FC236}">
                  <a16:creationId xmlns:a16="http://schemas.microsoft.com/office/drawing/2014/main" id="{47388DA9-1BBD-3CF7-3BFC-0B685CE777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" y="1221"/>
              <a:ext cx="80" cy="18"/>
            </a:xfrm>
            <a:prstGeom prst="rect">
              <a:avLst/>
            </a:pr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25">
              <a:extLst>
                <a:ext uri="{FF2B5EF4-FFF2-40B4-BE49-F238E27FC236}">
                  <a16:creationId xmlns:a16="http://schemas.microsoft.com/office/drawing/2014/main" id="{1D51D939-DA9F-7C34-6070-F18B965B2E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" y="1563"/>
              <a:ext cx="126" cy="18"/>
            </a:xfrm>
            <a:prstGeom prst="rect">
              <a:avLst/>
            </a:pr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26">
              <a:extLst>
                <a:ext uri="{FF2B5EF4-FFF2-40B4-BE49-F238E27FC236}">
                  <a16:creationId xmlns:a16="http://schemas.microsoft.com/office/drawing/2014/main" id="{50FD60F1-0A24-7686-A961-4DBCA9C4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5" y="907"/>
              <a:ext cx="156" cy="18"/>
            </a:xfrm>
            <a:prstGeom prst="rect">
              <a:avLst/>
            </a:pr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27">
              <a:extLst>
                <a:ext uri="{FF2B5EF4-FFF2-40B4-BE49-F238E27FC236}">
                  <a16:creationId xmlns:a16="http://schemas.microsoft.com/office/drawing/2014/main" id="{57AC6289-D329-46DD-5652-872CC32532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5" y="955"/>
              <a:ext cx="232" cy="18"/>
            </a:xfrm>
            <a:prstGeom prst="rect">
              <a:avLst/>
            </a:pr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28">
              <a:extLst>
                <a:ext uri="{FF2B5EF4-FFF2-40B4-BE49-F238E27FC236}">
                  <a16:creationId xmlns:a16="http://schemas.microsoft.com/office/drawing/2014/main" id="{DD33F23D-9D63-A5BB-F46B-07C34E9ACC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" y="1301"/>
              <a:ext cx="102" cy="190"/>
            </a:xfrm>
            <a:custGeom>
              <a:avLst/>
              <a:gdLst>
                <a:gd name="T0" fmla="*/ 30 w 102"/>
                <a:gd name="T1" fmla="*/ 190 h 190"/>
                <a:gd name="T2" fmla="*/ 24 w 102"/>
                <a:gd name="T3" fmla="*/ 190 h 190"/>
                <a:gd name="T4" fmla="*/ 8 w 102"/>
                <a:gd name="T5" fmla="*/ 180 h 190"/>
                <a:gd name="T6" fmla="*/ 0 w 102"/>
                <a:gd name="T7" fmla="*/ 166 h 190"/>
                <a:gd name="T8" fmla="*/ 0 w 102"/>
                <a:gd name="T9" fmla="*/ 138 h 190"/>
                <a:gd name="T10" fmla="*/ 18 w 102"/>
                <a:gd name="T11" fmla="*/ 160 h 190"/>
                <a:gd name="T12" fmla="*/ 18 w 102"/>
                <a:gd name="T13" fmla="*/ 164 h 190"/>
                <a:gd name="T14" fmla="*/ 24 w 102"/>
                <a:gd name="T15" fmla="*/ 170 h 190"/>
                <a:gd name="T16" fmla="*/ 74 w 102"/>
                <a:gd name="T17" fmla="*/ 172 h 190"/>
                <a:gd name="T18" fmla="*/ 78 w 102"/>
                <a:gd name="T19" fmla="*/ 170 h 190"/>
                <a:gd name="T20" fmla="*/ 84 w 102"/>
                <a:gd name="T21" fmla="*/ 164 h 190"/>
                <a:gd name="T22" fmla="*/ 84 w 102"/>
                <a:gd name="T23" fmla="*/ 116 h 190"/>
                <a:gd name="T24" fmla="*/ 84 w 102"/>
                <a:gd name="T25" fmla="*/ 112 h 190"/>
                <a:gd name="T26" fmla="*/ 78 w 102"/>
                <a:gd name="T27" fmla="*/ 106 h 190"/>
                <a:gd name="T28" fmla="*/ 30 w 102"/>
                <a:gd name="T29" fmla="*/ 104 h 190"/>
                <a:gd name="T30" fmla="*/ 24 w 102"/>
                <a:gd name="T31" fmla="*/ 104 h 190"/>
                <a:gd name="T32" fmla="*/ 8 w 102"/>
                <a:gd name="T33" fmla="*/ 96 h 190"/>
                <a:gd name="T34" fmla="*/ 0 w 102"/>
                <a:gd name="T35" fmla="*/ 80 h 190"/>
                <a:gd name="T36" fmla="*/ 0 w 102"/>
                <a:gd name="T37" fmla="*/ 30 h 190"/>
                <a:gd name="T38" fmla="*/ 0 w 102"/>
                <a:gd name="T39" fmla="*/ 24 h 190"/>
                <a:gd name="T40" fmla="*/ 8 w 102"/>
                <a:gd name="T41" fmla="*/ 10 h 190"/>
                <a:gd name="T42" fmla="*/ 24 w 102"/>
                <a:gd name="T43" fmla="*/ 2 h 190"/>
                <a:gd name="T44" fmla="*/ 74 w 102"/>
                <a:gd name="T45" fmla="*/ 0 h 190"/>
                <a:gd name="T46" fmla="*/ 80 w 102"/>
                <a:gd name="T47" fmla="*/ 2 h 190"/>
                <a:gd name="T48" fmla="*/ 94 w 102"/>
                <a:gd name="T49" fmla="*/ 10 h 190"/>
                <a:gd name="T50" fmla="*/ 102 w 102"/>
                <a:gd name="T51" fmla="*/ 24 h 190"/>
                <a:gd name="T52" fmla="*/ 102 w 102"/>
                <a:gd name="T53" fmla="*/ 52 h 190"/>
                <a:gd name="T54" fmla="*/ 84 w 102"/>
                <a:gd name="T55" fmla="*/ 30 h 190"/>
                <a:gd name="T56" fmla="*/ 84 w 102"/>
                <a:gd name="T57" fmla="*/ 26 h 190"/>
                <a:gd name="T58" fmla="*/ 78 w 102"/>
                <a:gd name="T59" fmla="*/ 20 h 190"/>
                <a:gd name="T60" fmla="*/ 30 w 102"/>
                <a:gd name="T61" fmla="*/ 18 h 190"/>
                <a:gd name="T62" fmla="*/ 24 w 102"/>
                <a:gd name="T63" fmla="*/ 20 h 190"/>
                <a:gd name="T64" fmla="*/ 18 w 102"/>
                <a:gd name="T65" fmla="*/ 26 h 190"/>
                <a:gd name="T66" fmla="*/ 18 w 102"/>
                <a:gd name="T67" fmla="*/ 74 h 190"/>
                <a:gd name="T68" fmla="*/ 18 w 102"/>
                <a:gd name="T69" fmla="*/ 78 h 190"/>
                <a:gd name="T70" fmla="*/ 24 w 102"/>
                <a:gd name="T71" fmla="*/ 86 h 190"/>
                <a:gd name="T72" fmla="*/ 74 w 102"/>
                <a:gd name="T73" fmla="*/ 86 h 190"/>
                <a:gd name="T74" fmla="*/ 80 w 102"/>
                <a:gd name="T75" fmla="*/ 86 h 190"/>
                <a:gd name="T76" fmla="*/ 94 w 102"/>
                <a:gd name="T77" fmla="*/ 96 h 190"/>
                <a:gd name="T78" fmla="*/ 102 w 102"/>
                <a:gd name="T79" fmla="*/ 110 h 190"/>
                <a:gd name="T80" fmla="*/ 102 w 102"/>
                <a:gd name="T81" fmla="*/ 160 h 190"/>
                <a:gd name="T82" fmla="*/ 102 w 102"/>
                <a:gd name="T83" fmla="*/ 166 h 190"/>
                <a:gd name="T84" fmla="*/ 94 w 102"/>
                <a:gd name="T85" fmla="*/ 180 h 190"/>
                <a:gd name="T86" fmla="*/ 80 w 102"/>
                <a:gd name="T87" fmla="*/ 190 h 190"/>
                <a:gd name="T88" fmla="*/ 74 w 102"/>
                <a:gd name="T8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2" h="190">
                  <a:moveTo>
                    <a:pt x="74" y="190"/>
                  </a:moveTo>
                  <a:lnTo>
                    <a:pt x="30" y="190"/>
                  </a:lnTo>
                  <a:lnTo>
                    <a:pt x="30" y="190"/>
                  </a:lnTo>
                  <a:lnTo>
                    <a:pt x="24" y="190"/>
                  </a:lnTo>
                  <a:lnTo>
                    <a:pt x="18" y="188"/>
                  </a:lnTo>
                  <a:lnTo>
                    <a:pt x="8" y="180"/>
                  </a:lnTo>
                  <a:lnTo>
                    <a:pt x="2" y="172"/>
                  </a:lnTo>
                  <a:lnTo>
                    <a:pt x="0" y="166"/>
                  </a:lnTo>
                  <a:lnTo>
                    <a:pt x="0" y="160"/>
                  </a:lnTo>
                  <a:lnTo>
                    <a:pt x="0" y="138"/>
                  </a:lnTo>
                  <a:lnTo>
                    <a:pt x="18" y="138"/>
                  </a:lnTo>
                  <a:lnTo>
                    <a:pt x="18" y="160"/>
                  </a:lnTo>
                  <a:lnTo>
                    <a:pt x="18" y="160"/>
                  </a:lnTo>
                  <a:lnTo>
                    <a:pt x="18" y="164"/>
                  </a:lnTo>
                  <a:lnTo>
                    <a:pt x="22" y="168"/>
                  </a:lnTo>
                  <a:lnTo>
                    <a:pt x="24" y="170"/>
                  </a:lnTo>
                  <a:lnTo>
                    <a:pt x="30" y="172"/>
                  </a:lnTo>
                  <a:lnTo>
                    <a:pt x="74" y="172"/>
                  </a:lnTo>
                  <a:lnTo>
                    <a:pt x="74" y="172"/>
                  </a:lnTo>
                  <a:lnTo>
                    <a:pt x="78" y="170"/>
                  </a:lnTo>
                  <a:lnTo>
                    <a:pt x="82" y="168"/>
                  </a:lnTo>
                  <a:lnTo>
                    <a:pt x="84" y="164"/>
                  </a:lnTo>
                  <a:lnTo>
                    <a:pt x="84" y="160"/>
                  </a:lnTo>
                  <a:lnTo>
                    <a:pt x="84" y="116"/>
                  </a:lnTo>
                  <a:lnTo>
                    <a:pt x="84" y="116"/>
                  </a:lnTo>
                  <a:lnTo>
                    <a:pt x="84" y="112"/>
                  </a:lnTo>
                  <a:lnTo>
                    <a:pt x="82" y="108"/>
                  </a:lnTo>
                  <a:lnTo>
                    <a:pt x="78" y="106"/>
                  </a:lnTo>
                  <a:lnTo>
                    <a:pt x="74" y="104"/>
                  </a:lnTo>
                  <a:lnTo>
                    <a:pt x="30" y="104"/>
                  </a:lnTo>
                  <a:lnTo>
                    <a:pt x="30" y="104"/>
                  </a:lnTo>
                  <a:lnTo>
                    <a:pt x="24" y="104"/>
                  </a:lnTo>
                  <a:lnTo>
                    <a:pt x="18" y="102"/>
                  </a:lnTo>
                  <a:lnTo>
                    <a:pt x="8" y="96"/>
                  </a:lnTo>
                  <a:lnTo>
                    <a:pt x="2" y="86"/>
                  </a:lnTo>
                  <a:lnTo>
                    <a:pt x="0" y="80"/>
                  </a:lnTo>
                  <a:lnTo>
                    <a:pt x="0" y="7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2" y="20"/>
                  </a:lnTo>
                  <a:lnTo>
                    <a:pt x="8" y="10"/>
                  </a:lnTo>
                  <a:lnTo>
                    <a:pt x="18" y="4"/>
                  </a:lnTo>
                  <a:lnTo>
                    <a:pt x="24" y="2"/>
                  </a:lnTo>
                  <a:lnTo>
                    <a:pt x="30" y="0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80" y="2"/>
                  </a:lnTo>
                  <a:lnTo>
                    <a:pt x="84" y="4"/>
                  </a:lnTo>
                  <a:lnTo>
                    <a:pt x="94" y="10"/>
                  </a:lnTo>
                  <a:lnTo>
                    <a:pt x="100" y="20"/>
                  </a:lnTo>
                  <a:lnTo>
                    <a:pt x="102" y="24"/>
                  </a:lnTo>
                  <a:lnTo>
                    <a:pt x="102" y="30"/>
                  </a:lnTo>
                  <a:lnTo>
                    <a:pt x="102" y="52"/>
                  </a:lnTo>
                  <a:lnTo>
                    <a:pt x="84" y="52"/>
                  </a:lnTo>
                  <a:lnTo>
                    <a:pt x="84" y="30"/>
                  </a:lnTo>
                  <a:lnTo>
                    <a:pt x="84" y="30"/>
                  </a:lnTo>
                  <a:lnTo>
                    <a:pt x="84" y="26"/>
                  </a:lnTo>
                  <a:lnTo>
                    <a:pt x="82" y="22"/>
                  </a:lnTo>
                  <a:lnTo>
                    <a:pt x="78" y="20"/>
                  </a:lnTo>
                  <a:lnTo>
                    <a:pt x="74" y="18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24" y="20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8" y="78"/>
                  </a:lnTo>
                  <a:lnTo>
                    <a:pt x="22" y="82"/>
                  </a:lnTo>
                  <a:lnTo>
                    <a:pt x="24" y="86"/>
                  </a:lnTo>
                  <a:lnTo>
                    <a:pt x="30" y="86"/>
                  </a:lnTo>
                  <a:lnTo>
                    <a:pt x="74" y="86"/>
                  </a:lnTo>
                  <a:lnTo>
                    <a:pt x="74" y="86"/>
                  </a:lnTo>
                  <a:lnTo>
                    <a:pt x="80" y="86"/>
                  </a:lnTo>
                  <a:lnTo>
                    <a:pt x="84" y="88"/>
                  </a:lnTo>
                  <a:lnTo>
                    <a:pt x="94" y="96"/>
                  </a:lnTo>
                  <a:lnTo>
                    <a:pt x="100" y="104"/>
                  </a:lnTo>
                  <a:lnTo>
                    <a:pt x="102" y="110"/>
                  </a:lnTo>
                  <a:lnTo>
                    <a:pt x="102" y="116"/>
                  </a:lnTo>
                  <a:lnTo>
                    <a:pt x="102" y="160"/>
                  </a:lnTo>
                  <a:lnTo>
                    <a:pt x="102" y="160"/>
                  </a:lnTo>
                  <a:lnTo>
                    <a:pt x="102" y="166"/>
                  </a:lnTo>
                  <a:lnTo>
                    <a:pt x="100" y="172"/>
                  </a:lnTo>
                  <a:lnTo>
                    <a:pt x="94" y="180"/>
                  </a:lnTo>
                  <a:lnTo>
                    <a:pt x="84" y="188"/>
                  </a:lnTo>
                  <a:lnTo>
                    <a:pt x="80" y="190"/>
                  </a:lnTo>
                  <a:lnTo>
                    <a:pt x="74" y="190"/>
                  </a:lnTo>
                  <a:lnTo>
                    <a:pt x="74" y="190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29">
              <a:extLst>
                <a:ext uri="{FF2B5EF4-FFF2-40B4-BE49-F238E27FC236}">
                  <a16:creationId xmlns:a16="http://schemas.microsoft.com/office/drawing/2014/main" id="{BF3C1E58-A0D3-9265-ED5E-11B9DC8AA8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1287"/>
              <a:ext cx="18" cy="24"/>
            </a:xfrm>
            <a:prstGeom prst="rect">
              <a:avLst/>
            </a:pr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30">
              <a:extLst>
                <a:ext uri="{FF2B5EF4-FFF2-40B4-BE49-F238E27FC236}">
                  <a16:creationId xmlns:a16="http://schemas.microsoft.com/office/drawing/2014/main" id="{2DEC498B-9236-CACB-7D8B-085FF7CC5C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" y="1481"/>
              <a:ext cx="18" cy="24"/>
            </a:xfrm>
            <a:prstGeom prst="rect">
              <a:avLst/>
            </a:pr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" name="Picture 2" descr="A green hills with trees and clouds&#10;&#10;Description automatically generated">
            <a:extLst>
              <a:ext uri="{FF2B5EF4-FFF2-40B4-BE49-F238E27FC236}">
                <a16:creationId xmlns:a16="http://schemas.microsoft.com/office/drawing/2014/main" id="{3DD3CFD4-1A1B-39F3-B8F0-5B941D5FD4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243"/>
          <a:stretch/>
        </p:blipFill>
        <p:spPr>
          <a:xfrm>
            <a:off x="10522" y="0"/>
            <a:ext cx="1322010" cy="684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027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23ADEBAF-E6CB-D617-DC01-8129C1521484}"/>
              </a:ext>
            </a:extLst>
          </p:cNvPr>
          <p:cNvSpPr/>
          <p:nvPr/>
        </p:nvSpPr>
        <p:spPr>
          <a:xfrm>
            <a:off x="2223915" y="5175312"/>
            <a:ext cx="6206918" cy="1233281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773B68-5569-1976-2718-EFBFD6D34D0C}"/>
              </a:ext>
            </a:extLst>
          </p:cNvPr>
          <p:cNvSpPr/>
          <p:nvPr/>
        </p:nvSpPr>
        <p:spPr>
          <a:xfrm>
            <a:off x="5698784" y="3525909"/>
            <a:ext cx="6153150" cy="1480142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F54E93C-1A56-4F13-9A98-D7F90D9B8B5E}"/>
              </a:ext>
            </a:extLst>
          </p:cNvPr>
          <p:cNvCxnSpPr/>
          <p:nvPr/>
        </p:nvCxnSpPr>
        <p:spPr>
          <a:xfrm>
            <a:off x="1405657" y="162001"/>
            <a:ext cx="0" cy="664308"/>
          </a:xfrm>
          <a:prstGeom prst="line">
            <a:avLst/>
          </a:prstGeom>
          <a:noFill/>
          <a:ln w="53975" cap="rnd" cmpd="sng" algn="ctr">
            <a:solidFill>
              <a:srgbClr val="FFE600"/>
            </a:solidFill>
            <a:prstDash val="solid"/>
            <a:tailEnd type="none"/>
          </a:ln>
          <a:effectLst/>
        </p:spPr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33B3C18C-E815-7743-7AE1-46E2CD405574}"/>
              </a:ext>
            </a:extLst>
          </p:cNvPr>
          <p:cNvSpPr/>
          <p:nvPr/>
        </p:nvSpPr>
        <p:spPr>
          <a:xfrm>
            <a:off x="2177615" y="1374428"/>
            <a:ext cx="5903636" cy="205932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F687E88D-744B-3FA8-D502-C255AE22104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658706" y="6358200"/>
            <a:ext cx="303213" cy="311150"/>
            <a:chOff x="7110" y="4004"/>
            <a:chExt cx="191" cy="196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ABC03E5A-2949-BDED-3ABB-06C9D279722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0" y="4004"/>
              <a:ext cx="191" cy="70"/>
            </a:xfrm>
            <a:custGeom>
              <a:avLst/>
              <a:gdLst>
                <a:gd name="T0" fmla="*/ 191 w 191"/>
                <a:gd name="T1" fmla="*/ 0 h 70"/>
                <a:gd name="T2" fmla="*/ 0 w 191"/>
                <a:gd name="T3" fmla="*/ 70 h 70"/>
                <a:gd name="T4" fmla="*/ 191 w 191"/>
                <a:gd name="T5" fmla="*/ 36 h 70"/>
                <a:gd name="T6" fmla="*/ 191 w 191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1" h="70">
                  <a:moveTo>
                    <a:pt x="191" y="0"/>
                  </a:moveTo>
                  <a:lnTo>
                    <a:pt x="0" y="70"/>
                  </a:lnTo>
                  <a:lnTo>
                    <a:pt x="191" y="36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chemeClr val="bg2"/>
                </a:solidFill>
                <a:latin typeface="EYInterstate Light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CE8515C1-9B35-68F8-AD54-EE3A75934E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1" y="4103"/>
              <a:ext cx="78" cy="97"/>
            </a:xfrm>
            <a:custGeom>
              <a:avLst/>
              <a:gdLst>
                <a:gd name="T0" fmla="*/ 30 w 78"/>
                <a:gd name="T1" fmla="*/ 58 h 97"/>
                <a:gd name="T2" fmla="*/ 65 w 78"/>
                <a:gd name="T3" fmla="*/ 58 h 97"/>
                <a:gd name="T4" fmla="*/ 65 w 78"/>
                <a:gd name="T5" fmla="*/ 38 h 97"/>
                <a:gd name="T6" fmla="*/ 30 w 78"/>
                <a:gd name="T7" fmla="*/ 38 h 97"/>
                <a:gd name="T8" fmla="*/ 30 w 78"/>
                <a:gd name="T9" fmla="*/ 22 h 97"/>
                <a:gd name="T10" fmla="*/ 68 w 78"/>
                <a:gd name="T11" fmla="*/ 22 h 97"/>
                <a:gd name="T12" fmla="*/ 55 w 78"/>
                <a:gd name="T13" fmla="*/ 0 h 97"/>
                <a:gd name="T14" fmla="*/ 0 w 78"/>
                <a:gd name="T15" fmla="*/ 0 h 97"/>
                <a:gd name="T16" fmla="*/ 0 w 78"/>
                <a:gd name="T17" fmla="*/ 97 h 97"/>
                <a:gd name="T18" fmla="*/ 78 w 78"/>
                <a:gd name="T19" fmla="*/ 97 h 97"/>
                <a:gd name="T20" fmla="*/ 78 w 78"/>
                <a:gd name="T21" fmla="*/ 74 h 97"/>
                <a:gd name="T22" fmla="*/ 30 w 78"/>
                <a:gd name="T23" fmla="*/ 74 h 97"/>
                <a:gd name="T24" fmla="*/ 30 w 78"/>
                <a:gd name="T25" fmla="*/ 5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97">
                  <a:moveTo>
                    <a:pt x="30" y="58"/>
                  </a:moveTo>
                  <a:lnTo>
                    <a:pt x="65" y="58"/>
                  </a:lnTo>
                  <a:lnTo>
                    <a:pt x="65" y="38"/>
                  </a:lnTo>
                  <a:lnTo>
                    <a:pt x="30" y="38"/>
                  </a:lnTo>
                  <a:lnTo>
                    <a:pt x="30" y="22"/>
                  </a:lnTo>
                  <a:lnTo>
                    <a:pt x="68" y="22"/>
                  </a:lnTo>
                  <a:lnTo>
                    <a:pt x="55" y="0"/>
                  </a:lnTo>
                  <a:lnTo>
                    <a:pt x="0" y="0"/>
                  </a:lnTo>
                  <a:lnTo>
                    <a:pt x="0" y="97"/>
                  </a:lnTo>
                  <a:lnTo>
                    <a:pt x="78" y="97"/>
                  </a:lnTo>
                  <a:lnTo>
                    <a:pt x="78" y="74"/>
                  </a:lnTo>
                  <a:lnTo>
                    <a:pt x="30" y="74"/>
                  </a:lnTo>
                  <a:lnTo>
                    <a:pt x="30" y="58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chemeClr val="bg2"/>
                </a:solidFill>
                <a:latin typeface="EYInterstate Light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6CE2DA68-7AAE-363D-9E9A-92336D5E65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76" y="4103"/>
              <a:ext cx="96" cy="97"/>
            </a:xfrm>
            <a:custGeom>
              <a:avLst/>
              <a:gdLst>
                <a:gd name="T0" fmla="*/ 64 w 96"/>
                <a:gd name="T1" fmla="*/ 0 h 97"/>
                <a:gd name="T2" fmla="*/ 48 w 96"/>
                <a:gd name="T3" fmla="*/ 32 h 97"/>
                <a:gd name="T4" fmla="*/ 32 w 96"/>
                <a:gd name="T5" fmla="*/ 0 h 97"/>
                <a:gd name="T6" fmla="*/ 0 w 96"/>
                <a:gd name="T7" fmla="*/ 0 h 97"/>
                <a:gd name="T8" fmla="*/ 33 w 96"/>
                <a:gd name="T9" fmla="*/ 58 h 97"/>
                <a:gd name="T10" fmla="*/ 33 w 96"/>
                <a:gd name="T11" fmla="*/ 97 h 97"/>
                <a:gd name="T12" fmla="*/ 62 w 96"/>
                <a:gd name="T13" fmla="*/ 97 h 97"/>
                <a:gd name="T14" fmla="*/ 62 w 96"/>
                <a:gd name="T15" fmla="*/ 58 h 97"/>
                <a:gd name="T16" fmla="*/ 96 w 96"/>
                <a:gd name="T17" fmla="*/ 0 h 97"/>
                <a:gd name="T18" fmla="*/ 64 w 96"/>
                <a:gd name="T1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7">
                  <a:moveTo>
                    <a:pt x="64" y="0"/>
                  </a:moveTo>
                  <a:lnTo>
                    <a:pt x="48" y="32"/>
                  </a:lnTo>
                  <a:lnTo>
                    <a:pt x="32" y="0"/>
                  </a:lnTo>
                  <a:lnTo>
                    <a:pt x="0" y="0"/>
                  </a:lnTo>
                  <a:lnTo>
                    <a:pt x="33" y="58"/>
                  </a:lnTo>
                  <a:lnTo>
                    <a:pt x="33" y="97"/>
                  </a:lnTo>
                  <a:lnTo>
                    <a:pt x="62" y="97"/>
                  </a:lnTo>
                  <a:lnTo>
                    <a:pt x="62" y="58"/>
                  </a:lnTo>
                  <a:lnTo>
                    <a:pt x="96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chemeClr val="bg2"/>
                </a:solidFill>
                <a:latin typeface="EYInterstate Light"/>
              </a:endParaRPr>
            </a:p>
          </p:txBody>
        </p:sp>
      </p:grpSp>
      <p:sp>
        <p:nvSpPr>
          <p:cNvPr id="12" name="Title 7">
            <a:extLst>
              <a:ext uri="{FF2B5EF4-FFF2-40B4-BE49-F238E27FC236}">
                <a16:creationId xmlns:a16="http://schemas.microsoft.com/office/drawing/2014/main" id="{6E5650F6-C4AB-1C4A-A1AE-F87C790FFC70}"/>
              </a:ext>
            </a:extLst>
          </p:cNvPr>
          <p:cNvSpPr txBox="1">
            <a:spLocks/>
          </p:cNvSpPr>
          <p:nvPr/>
        </p:nvSpPr>
        <p:spPr>
          <a:xfrm>
            <a:off x="2090284" y="106133"/>
            <a:ext cx="7887094" cy="4336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434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400" b="0" kern="1200">
                <a:solidFill>
                  <a:schemeClr val="bg1"/>
                </a:solidFill>
                <a:latin typeface="EYInterstate Light" panose="02000506000000020004" pitchFamily="2" charset="0"/>
                <a:ea typeface="+mj-ea"/>
                <a:cs typeface="Arial" pitchFamily="34" charset="0"/>
              </a:defRPr>
            </a:lvl1pPr>
          </a:lstStyle>
          <a:p>
            <a:pPr defTabSz="914400" fontAlgn="base">
              <a:lnSpc>
                <a:spcPct val="100000"/>
              </a:lnSpc>
              <a:spcBef>
                <a:spcPts val="0"/>
              </a:spcBef>
              <a:buClr>
                <a:srgbClr val="FFD200"/>
              </a:buClr>
              <a:buSzPct val="75000"/>
              <a:defRPr/>
            </a:pPr>
            <a:r>
              <a:rPr lang="sr-Latn-RS" sz="2800" dirty="0">
                <a:solidFill>
                  <a:schemeClr val="bg2"/>
                </a:solidFill>
                <a:ea typeface="+mn-ea"/>
                <a:cs typeface="+mn-cs"/>
              </a:rPr>
              <a:t>Specifične karakteristike MREL obveznica</a:t>
            </a:r>
            <a:endParaRPr lang="sr-Latn-RS" sz="2800">
              <a:solidFill>
                <a:schemeClr val="bg2"/>
              </a:solidFill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99B3D8D-1807-5C8A-56F3-BF4354E991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4583" y="1316553"/>
            <a:ext cx="5881943" cy="2071202"/>
          </a:xfrm>
          <a:prstGeom prst="rect">
            <a:avLst/>
          </a:prstGeom>
          <a:ln w="15875">
            <a:solidFill>
              <a:schemeClr val="tx2"/>
            </a:solidFill>
          </a:ln>
        </p:spPr>
      </p:pic>
      <p:pic>
        <p:nvPicPr>
          <p:cNvPr id="13" name="Picture 12" descr="A green hills with trees and clouds&#10;&#10;Description automatically generated">
            <a:extLst>
              <a:ext uri="{FF2B5EF4-FFF2-40B4-BE49-F238E27FC236}">
                <a16:creationId xmlns:a16="http://schemas.microsoft.com/office/drawing/2014/main" id="{5279FE9C-2DCE-D5A6-F4FF-396F336A7D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243"/>
          <a:stretch/>
        </p:blipFill>
        <p:spPr>
          <a:xfrm>
            <a:off x="10522" y="0"/>
            <a:ext cx="1322010" cy="68498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61346A6-FE6D-47D4-9034-14A444E0BD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8222" y="3458671"/>
            <a:ext cx="6153150" cy="1504950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ED753B4-6A13-33BB-A1D7-4C662F9626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2808" y="5186625"/>
            <a:ext cx="6181725" cy="1171575"/>
          </a:xfrm>
          <a:prstGeom prst="rect">
            <a:avLst/>
          </a:prstGeom>
          <a:ln w="15875">
            <a:solidFill>
              <a:srgbClr val="FFE600"/>
            </a:solidFill>
          </a:ln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7926CA86-E71F-0DF6-FA4F-D54392F2A18B}"/>
              </a:ext>
            </a:extLst>
          </p:cNvPr>
          <p:cNvGrpSpPr/>
          <p:nvPr/>
        </p:nvGrpSpPr>
        <p:grpSpPr>
          <a:xfrm>
            <a:off x="7632874" y="1250796"/>
            <a:ext cx="3734660" cy="578004"/>
            <a:chOff x="4253527" y="819636"/>
            <a:chExt cx="3734660" cy="578004"/>
          </a:xfrm>
        </p:grpSpPr>
        <p:sp>
          <p:nvSpPr>
            <p:cNvPr id="8" name="Arrow: Pentagon 7">
              <a:extLst>
                <a:ext uri="{FF2B5EF4-FFF2-40B4-BE49-F238E27FC236}">
                  <a16:creationId xmlns:a16="http://schemas.microsoft.com/office/drawing/2014/main" id="{636E8425-5D3A-9530-7CDF-8E27D3A9C644}"/>
                </a:ext>
              </a:extLst>
            </p:cNvPr>
            <p:cNvSpPr/>
            <p:nvPr/>
          </p:nvSpPr>
          <p:spPr>
            <a:xfrm flipH="1">
              <a:off x="4478891" y="819636"/>
              <a:ext cx="3509296" cy="578004"/>
            </a:xfrm>
            <a:prstGeom prst="homePlate">
              <a:avLst>
                <a:gd name="adj" fmla="val 26685"/>
              </a:avLst>
            </a:prstGeom>
            <a:gradFill>
              <a:gsLst>
                <a:gs pos="39000">
                  <a:srgbClr val="00C0AE"/>
                </a:gs>
                <a:gs pos="88000">
                  <a:srgbClr val="00C0AE">
                    <a:alpha val="39000"/>
                  </a:srgbClr>
                </a:gs>
                <a:gs pos="100000">
                  <a:srgbClr val="4AD6D3">
                    <a:alpha val="7000"/>
                  </a:srgbClr>
                </a:gs>
              </a:gsLst>
              <a:lin ang="10800000" scaled="1"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5EA5D28-3AA4-54F8-251E-37C0873E6B0F}"/>
                </a:ext>
              </a:extLst>
            </p:cNvPr>
            <p:cNvSpPr txBox="1"/>
            <p:nvPr/>
          </p:nvSpPr>
          <p:spPr>
            <a:xfrm>
              <a:off x="4253527" y="885393"/>
              <a:ext cx="3509295" cy="403187"/>
            </a:xfrm>
            <a:prstGeom prst="rect">
              <a:avLst/>
            </a:prstGeom>
            <a:noFill/>
          </p:spPr>
          <p:txBody>
            <a:bodyPr wrap="square" lIns="0" tIns="36576" rIns="0" bIns="0" rtlCol="0">
              <a:spAutoFit/>
            </a:bodyPr>
            <a:lstStyle/>
            <a:p>
              <a:pPr algn="ctr">
                <a:lnSpc>
                  <a:spcPct val="85000"/>
                </a:lnSpc>
                <a:spcAft>
                  <a:spcPts val="600"/>
                </a:spcAft>
                <a:buClr>
                  <a:schemeClr val="accent2"/>
                </a:buClr>
                <a:buSzPct val="70000"/>
              </a:pPr>
              <a:r>
                <a:rPr lang="sr-Latn-RS" sz="1400" b="1" u="sng" dirty="0"/>
                <a:t>Rizici koji se odnose na pravna i regulatorna pitanja</a:t>
              </a:r>
            </a:p>
          </p:txBody>
        </p:sp>
      </p:grpSp>
      <p:sp>
        <p:nvSpPr>
          <p:cNvPr id="11" name="Arrow: Pentagon 10">
            <a:extLst>
              <a:ext uri="{FF2B5EF4-FFF2-40B4-BE49-F238E27FC236}">
                <a16:creationId xmlns:a16="http://schemas.microsoft.com/office/drawing/2014/main" id="{A40BFD7F-A355-D201-5C95-6675CB657724}"/>
              </a:ext>
            </a:extLst>
          </p:cNvPr>
          <p:cNvSpPr/>
          <p:nvPr/>
        </p:nvSpPr>
        <p:spPr>
          <a:xfrm>
            <a:off x="2292596" y="3529933"/>
            <a:ext cx="3499462" cy="490244"/>
          </a:xfrm>
          <a:prstGeom prst="homePlate">
            <a:avLst>
              <a:gd name="adj" fmla="val 26685"/>
            </a:avLst>
          </a:prstGeom>
          <a:gradFill>
            <a:gsLst>
              <a:gs pos="72000">
                <a:srgbClr val="00C0AE"/>
              </a:gs>
              <a:gs pos="39000">
                <a:srgbClr val="00C0AE"/>
              </a:gs>
              <a:gs pos="88000">
                <a:srgbClr val="00C0AE">
                  <a:alpha val="39000"/>
                </a:srgbClr>
              </a:gs>
              <a:gs pos="100000">
                <a:srgbClr val="4AD6D3">
                  <a:alpha val="7000"/>
                </a:srgbClr>
              </a:gs>
            </a:gsLst>
            <a:lin ang="10800000" scaled="1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D075D02-D6D9-1294-10EC-D3FC3FF0BF5D}"/>
              </a:ext>
            </a:extLst>
          </p:cNvPr>
          <p:cNvSpPr txBox="1"/>
          <p:nvPr/>
        </p:nvSpPr>
        <p:spPr>
          <a:xfrm>
            <a:off x="2925729" y="3573325"/>
            <a:ext cx="2792841" cy="403187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sr-Latn-RS" sz="1400" b="1" u="sng" dirty="0"/>
              <a:t>Rizici koji se odnose </a:t>
            </a:r>
            <a:r>
              <a:rPr lang="sr-Latn-RS" sz="1400" b="1" u="sng" dirty="0" err="1"/>
              <a:t>isklučivo</a:t>
            </a:r>
            <a:r>
              <a:rPr lang="sr-Latn-RS" sz="1400" b="1" u="sng" dirty="0"/>
              <a:t> na MREL obveznice</a:t>
            </a:r>
          </a:p>
        </p:txBody>
      </p:sp>
      <p:sp>
        <p:nvSpPr>
          <p:cNvPr id="19" name="Arrow: Pentagon 18">
            <a:extLst>
              <a:ext uri="{FF2B5EF4-FFF2-40B4-BE49-F238E27FC236}">
                <a16:creationId xmlns:a16="http://schemas.microsoft.com/office/drawing/2014/main" id="{2434BA76-4FDC-7DC0-D5C6-0F5AC3FE61B6}"/>
              </a:ext>
            </a:extLst>
          </p:cNvPr>
          <p:cNvSpPr/>
          <p:nvPr/>
        </p:nvSpPr>
        <p:spPr>
          <a:xfrm flipH="1">
            <a:off x="8125969" y="5260482"/>
            <a:ext cx="3100829" cy="543418"/>
          </a:xfrm>
          <a:prstGeom prst="homePlate">
            <a:avLst>
              <a:gd name="adj" fmla="val 26685"/>
            </a:avLst>
          </a:prstGeom>
          <a:gradFill>
            <a:gsLst>
              <a:gs pos="39000">
                <a:srgbClr val="00C0AE"/>
              </a:gs>
              <a:gs pos="88000">
                <a:srgbClr val="00C0AE">
                  <a:alpha val="39000"/>
                </a:srgbClr>
              </a:gs>
              <a:gs pos="100000">
                <a:srgbClr val="4AD6D3">
                  <a:alpha val="7000"/>
                </a:srgbClr>
              </a:gs>
            </a:gsLst>
            <a:lin ang="10800000" scaled="1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8F443FF-1207-03AD-CFE0-6F5BE9F84792}"/>
              </a:ext>
            </a:extLst>
          </p:cNvPr>
          <p:cNvSpPr txBox="1"/>
          <p:nvPr/>
        </p:nvSpPr>
        <p:spPr>
          <a:xfrm>
            <a:off x="8267443" y="5306342"/>
            <a:ext cx="2465407" cy="403187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sr-Latn-RS" sz="1400" b="1" u="sng" dirty="0"/>
              <a:t>Rizici koji se odnose </a:t>
            </a:r>
            <a:r>
              <a:rPr lang="sr-Latn-RS" sz="1400" b="1" u="sng" dirty="0" err="1"/>
              <a:t>isklučivo</a:t>
            </a:r>
            <a:r>
              <a:rPr lang="sr-Latn-RS" sz="1400" b="1" u="sng" dirty="0"/>
              <a:t> na MREL obveznice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9183242-ED7D-AABA-801D-D7ADE00E261F}"/>
              </a:ext>
            </a:extLst>
          </p:cNvPr>
          <p:cNvCxnSpPr>
            <a:cxnSpLocks/>
          </p:cNvCxnSpPr>
          <p:nvPr/>
        </p:nvCxnSpPr>
        <p:spPr>
          <a:xfrm>
            <a:off x="2142890" y="662203"/>
            <a:ext cx="2298561" cy="0"/>
          </a:xfrm>
          <a:prstGeom prst="line">
            <a:avLst/>
          </a:prstGeom>
          <a:ln w="53975" cap="rnd">
            <a:solidFill>
              <a:srgbClr val="FFE6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9725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w: Pentagon 6">
            <a:extLst>
              <a:ext uri="{FF2B5EF4-FFF2-40B4-BE49-F238E27FC236}">
                <a16:creationId xmlns:a16="http://schemas.microsoft.com/office/drawing/2014/main" id="{2DF12A20-6E5D-1FD4-0124-7E535C2F2083}"/>
              </a:ext>
            </a:extLst>
          </p:cNvPr>
          <p:cNvSpPr/>
          <p:nvPr/>
        </p:nvSpPr>
        <p:spPr>
          <a:xfrm flipH="1">
            <a:off x="6099173" y="972448"/>
            <a:ext cx="6088655" cy="4789603"/>
          </a:xfrm>
          <a:prstGeom prst="homePlate">
            <a:avLst>
              <a:gd name="adj" fmla="val 34775"/>
            </a:avLst>
          </a:prstGeom>
          <a:gradFill>
            <a:gsLst>
              <a:gs pos="0">
                <a:schemeClr val="tx1"/>
              </a:gs>
              <a:gs pos="17000">
                <a:schemeClr val="tx2">
                  <a:lumMod val="20000"/>
                  <a:lumOff val="80000"/>
                </a:schemeClr>
              </a:gs>
              <a:gs pos="67000">
                <a:schemeClr val="tx2"/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" name="Arrow: Pentagon 1">
            <a:extLst>
              <a:ext uri="{FF2B5EF4-FFF2-40B4-BE49-F238E27FC236}">
                <a16:creationId xmlns:a16="http://schemas.microsoft.com/office/drawing/2014/main" id="{56151ECA-5CC7-8F0B-19EC-A6AB153F50A3}"/>
              </a:ext>
            </a:extLst>
          </p:cNvPr>
          <p:cNvSpPr/>
          <p:nvPr/>
        </p:nvSpPr>
        <p:spPr>
          <a:xfrm>
            <a:off x="1279145" y="2060294"/>
            <a:ext cx="5929614" cy="4811795"/>
          </a:xfrm>
          <a:prstGeom prst="homePlate">
            <a:avLst>
              <a:gd name="adj" fmla="val 34775"/>
            </a:avLst>
          </a:prstGeom>
          <a:gradFill>
            <a:gsLst>
              <a:gs pos="0">
                <a:schemeClr val="tx1"/>
              </a:gs>
              <a:gs pos="17000">
                <a:srgbClr val="DFDFDF"/>
              </a:gs>
              <a:gs pos="67000">
                <a:schemeClr val="tx1">
                  <a:lumMod val="75000"/>
                </a:schemeClr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5" name="Parallelogram 14">
            <a:extLst>
              <a:ext uri="{FF2B5EF4-FFF2-40B4-BE49-F238E27FC236}">
                <a16:creationId xmlns:a16="http://schemas.microsoft.com/office/drawing/2014/main" id="{886CA2BA-F70D-DFAB-6B90-A99958470DE8}"/>
              </a:ext>
            </a:extLst>
          </p:cNvPr>
          <p:cNvSpPr/>
          <p:nvPr/>
        </p:nvSpPr>
        <p:spPr>
          <a:xfrm>
            <a:off x="6867917" y="1569128"/>
            <a:ext cx="5096922" cy="4653136"/>
          </a:xfrm>
          <a:prstGeom prst="parallelogram">
            <a:avLst>
              <a:gd name="adj" fmla="val 7432"/>
            </a:avLst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F0F07C09-F24A-46CB-19F8-66F4CB51D903}"/>
              </a:ext>
            </a:extLst>
          </p:cNvPr>
          <p:cNvSpPr/>
          <p:nvPr/>
        </p:nvSpPr>
        <p:spPr>
          <a:xfrm>
            <a:off x="1852647" y="1546936"/>
            <a:ext cx="5096922" cy="4655972"/>
          </a:xfrm>
          <a:prstGeom prst="parallelogram">
            <a:avLst>
              <a:gd name="adj" fmla="val 7182"/>
            </a:avLst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9" name="Parallelogram 28">
            <a:extLst>
              <a:ext uri="{FF2B5EF4-FFF2-40B4-BE49-F238E27FC236}">
                <a16:creationId xmlns:a16="http://schemas.microsoft.com/office/drawing/2014/main" id="{C4AD47C5-AD25-25DA-272E-8B44C07B6A94}"/>
              </a:ext>
            </a:extLst>
          </p:cNvPr>
          <p:cNvSpPr/>
          <p:nvPr/>
        </p:nvSpPr>
        <p:spPr>
          <a:xfrm>
            <a:off x="6784967" y="1486178"/>
            <a:ext cx="5096922" cy="4653136"/>
          </a:xfrm>
          <a:prstGeom prst="parallelogram">
            <a:avLst>
              <a:gd name="adj" fmla="val 7432"/>
            </a:avLst>
          </a:prstGeom>
          <a:solidFill>
            <a:schemeClr val="tx1">
              <a:lumMod val="6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A05BFDF9-9FFA-332E-6BAC-376FFDAAC879}"/>
              </a:ext>
            </a:extLst>
          </p:cNvPr>
          <p:cNvSpPr/>
          <p:nvPr/>
        </p:nvSpPr>
        <p:spPr>
          <a:xfrm>
            <a:off x="1769697" y="1463986"/>
            <a:ext cx="5096922" cy="4655972"/>
          </a:xfrm>
          <a:prstGeom prst="parallelogram">
            <a:avLst>
              <a:gd name="adj" fmla="val 7182"/>
            </a:avLst>
          </a:prstGeom>
          <a:solidFill>
            <a:srgbClr val="F2DB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F54E93C-1A56-4F13-9A98-D7F90D9B8B5E}"/>
              </a:ext>
            </a:extLst>
          </p:cNvPr>
          <p:cNvCxnSpPr/>
          <p:nvPr/>
        </p:nvCxnSpPr>
        <p:spPr>
          <a:xfrm>
            <a:off x="1405657" y="162001"/>
            <a:ext cx="0" cy="664308"/>
          </a:xfrm>
          <a:prstGeom prst="line">
            <a:avLst/>
          </a:prstGeom>
          <a:noFill/>
          <a:ln w="53975" cap="rnd" cmpd="sng" algn="ctr">
            <a:solidFill>
              <a:srgbClr val="FFE600"/>
            </a:solidFill>
            <a:prstDash val="solid"/>
            <a:tailEnd type="none"/>
          </a:ln>
          <a:effectLst/>
        </p:spPr>
      </p:cxnSp>
      <p:grpSp>
        <p:nvGrpSpPr>
          <p:cNvPr id="3" name="Group 4">
            <a:extLst>
              <a:ext uri="{FF2B5EF4-FFF2-40B4-BE49-F238E27FC236}">
                <a16:creationId xmlns:a16="http://schemas.microsoft.com/office/drawing/2014/main" id="{F687E88D-744B-3FA8-D502-C255AE22104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658706" y="6358200"/>
            <a:ext cx="303213" cy="311150"/>
            <a:chOff x="7110" y="4004"/>
            <a:chExt cx="191" cy="196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ABC03E5A-2949-BDED-3ABB-06C9D279722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0" y="4004"/>
              <a:ext cx="191" cy="70"/>
            </a:xfrm>
            <a:custGeom>
              <a:avLst/>
              <a:gdLst>
                <a:gd name="T0" fmla="*/ 191 w 191"/>
                <a:gd name="T1" fmla="*/ 0 h 70"/>
                <a:gd name="T2" fmla="*/ 0 w 191"/>
                <a:gd name="T3" fmla="*/ 70 h 70"/>
                <a:gd name="T4" fmla="*/ 191 w 191"/>
                <a:gd name="T5" fmla="*/ 36 h 70"/>
                <a:gd name="T6" fmla="*/ 191 w 191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1" h="70">
                  <a:moveTo>
                    <a:pt x="191" y="0"/>
                  </a:moveTo>
                  <a:lnTo>
                    <a:pt x="0" y="70"/>
                  </a:lnTo>
                  <a:lnTo>
                    <a:pt x="191" y="36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chemeClr val="bg2"/>
                </a:solidFill>
                <a:latin typeface="EYInterstate Light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CE8515C1-9B35-68F8-AD54-EE3A75934E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1" y="4103"/>
              <a:ext cx="78" cy="97"/>
            </a:xfrm>
            <a:custGeom>
              <a:avLst/>
              <a:gdLst>
                <a:gd name="T0" fmla="*/ 30 w 78"/>
                <a:gd name="T1" fmla="*/ 58 h 97"/>
                <a:gd name="T2" fmla="*/ 65 w 78"/>
                <a:gd name="T3" fmla="*/ 58 h 97"/>
                <a:gd name="T4" fmla="*/ 65 w 78"/>
                <a:gd name="T5" fmla="*/ 38 h 97"/>
                <a:gd name="T6" fmla="*/ 30 w 78"/>
                <a:gd name="T7" fmla="*/ 38 h 97"/>
                <a:gd name="T8" fmla="*/ 30 w 78"/>
                <a:gd name="T9" fmla="*/ 22 h 97"/>
                <a:gd name="T10" fmla="*/ 68 w 78"/>
                <a:gd name="T11" fmla="*/ 22 h 97"/>
                <a:gd name="T12" fmla="*/ 55 w 78"/>
                <a:gd name="T13" fmla="*/ 0 h 97"/>
                <a:gd name="T14" fmla="*/ 0 w 78"/>
                <a:gd name="T15" fmla="*/ 0 h 97"/>
                <a:gd name="T16" fmla="*/ 0 w 78"/>
                <a:gd name="T17" fmla="*/ 97 h 97"/>
                <a:gd name="T18" fmla="*/ 78 w 78"/>
                <a:gd name="T19" fmla="*/ 97 h 97"/>
                <a:gd name="T20" fmla="*/ 78 w 78"/>
                <a:gd name="T21" fmla="*/ 74 h 97"/>
                <a:gd name="T22" fmla="*/ 30 w 78"/>
                <a:gd name="T23" fmla="*/ 74 h 97"/>
                <a:gd name="T24" fmla="*/ 30 w 78"/>
                <a:gd name="T25" fmla="*/ 5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97">
                  <a:moveTo>
                    <a:pt x="30" y="58"/>
                  </a:moveTo>
                  <a:lnTo>
                    <a:pt x="65" y="58"/>
                  </a:lnTo>
                  <a:lnTo>
                    <a:pt x="65" y="38"/>
                  </a:lnTo>
                  <a:lnTo>
                    <a:pt x="30" y="38"/>
                  </a:lnTo>
                  <a:lnTo>
                    <a:pt x="30" y="22"/>
                  </a:lnTo>
                  <a:lnTo>
                    <a:pt x="68" y="22"/>
                  </a:lnTo>
                  <a:lnTo>
                    <a:pt x="55" y="0"/>
                  </a:lnTo>
                  <a:lnTo>
                    <a:pt x="0" y="0"/>
                  </a:lnTo>
                  <a:lnTo>
                    <a:pt x="0" y="97"/>
                  </a:lnTo>
                  <a:lnTo>
                    <a:pt x="78" y="97"/>
                  </a:lnTo>
                  <a:lnTo>
                    <a:pt x="78" y="74"/>
                  </a:lnTo>
                  <a:lnTo>
                    <a:pt x="30" y="74"/>
                  </a:lnTo>
                  <a:lnTo>
                    <a:pt x="30" y="58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chemeClr val="bg2"/>
                </a:solidFill>
                <a:latin typeface="EYInterstate Light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6CE2DA68-7AAE-363D-9E9A-92336D5E65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76" y="4103"/>
              <a:ext cx="96" cy="97"/>
            </a:xfrm>
            <a:custGeom>
              <a:avLst/>
              <a:gdLst>
                <a:gd name="T0" fmla="*/ 64 w 96"/>
                <a:gd name="T1" fmla="*/ 0 h 97"/>
                <a:gd name="T2" fmla="*/ 48 w 96"/>
                <a:gd name="T3" fmla="*/ 32 h 97"/>
                <a:gd name="T4" fmla="*/ 32 w 96"/>
                <a:gd name="T5" fmla="*/ 0 h 97"/>
                <a:gd name="T6" fmla="*/ 0 w 96"/>
                <a:gd name="T7" fmla="*/ 0 h 97"/>
                <a:gd name="T8" fmla="*/ 33 w 96"/>
                <a:gd name="T9" fmla="*/ 58 h 97"/>
                <a:gd name="T10" fmla="*/ 33 w 96"/>
                <a:gd name="T11" fmla="*/ 97 h 97"/>
                <a:gd name="T12" fmla="*/ 62 w 96"/>
                <a:gd name="T13" fmla="*/ 97 h 97"/>
                <a:gd name="T14" fmla="*/ 62 w 96"/>
                <a:gd name="T15" fmla="*/ 58 h 97"/>
                <a:gd name="T16" fmla="*/ 96 w 96"/>
                <a:gd name="T17" fmla="*/ 0 h 97"/>
                <a:gd name="T18" fmla="*/ 64 w 96"/>
                <a:gd name="T1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7">
                  <a:moveTo>
                    <a:pt x="64" y="0"/>
                  </a:moveTo>
                  <a:lnTo>
                    <a:pt x="48" y="32"/>
                  </a:lnTo>
                  <a:lnTo>
                    <a:pt x="32" y="0"/>
                  </a:lnTo>
                  <a:lnTo>
                    <a:pt x="0" y="0"/>
                  </a:lnTo>
                  <a:lnTo>
                    <a:pt x="33" y="58"/>
                  </a:lnTo>
                  <a:lnTo>
                    <a:pt x="33" y="97"/>
                  </a:lnTo>
                  <a:lnTo>
                    <a:pt x="62" y="97"/>
                  </a:lnTo>
                  <a:lnTo>
                    <a:pt x="62" y="58"/>
                  </a:lnTo>
                  <a:lnTo>
                    <a:pt x="96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chemeClr val="bg2"/>
                </a:solidFill>
                <a:latin typeface="EYInterstate Light"/>
              </a:endParaRPr>
            </a:p>
          </p:txBody>
        </p:sp>
      </p:grpSp>
      <p:sp>
        <p:nvSpPr>
          <p:cNvPr id="12" name="Title 7">
            <a:extLst>
              <a:ext uri="{FF2B5EF4-FFF2-40B4-BE49-F238E27FC236}">
                <a16:creationId xmlns:a16="http://schemas.microsoft.com/office/drawing/2014/main" id="{6E5650F6-C4AB-1C4A-A1AE-F87C790FFC70}"/>
              </a:ext>
            </a:extLst>
          </p:cNvPr>
          <p:cNvSpPr txBox="1">
            <a:spLocks/>
          </p:cNvSpPr>
          <p:nvPr/>
        </p:nvSpPr>
        <p:spPr>
          <a:xfrm>
            <a:off x="2090284" y="106133"/>
            <a:ext cx="7887094" cy="4336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434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400" b="0" kern="1200">
                <a:solidFill>
                  <a:schemeClr val="bg1"/>
                </a:solidFill>
                <a:latin typeface="EYInterstate Light" panose="02000506000000020004" pitchFamily="2" charset="0"/>
                <a:ea typeface="+mj-ea"/>
                <a:cs typeface="Arial" pitchFamily="34" charset="0"/>
              </a:defRPr>
            </a:lvl1pPr>
          </a:lstStyle>
          <a:p>
            <a:pPr defTabSz="914400" fontAlgn="base">
              <a:lnSpc>
                <a:spcPct val="100000"/>
              </a:lnSpc>
              <a:spcBef>
                <a:spcPts val="0"/>
              </a:spcBef>
              <a:buClr>
                <a:srgbClr val="FFD200"/>
              </a:buClr>
              <a:buSzPct val="75000"/>
              <a:defRPr/>
            </a:pPr>
            <a:r>
              <a:rPr lang="sr-Latn-RS" sz="2800" dirty="0">
                <a:solidFill>
                  <a:schemeClr val="bg2"/>
                </a:solidFill>
                <a:ea typeface="+mn-ea"/>
                <a:cs typeface="+mn-cs"/>
              </a:rPr>
              <a:t>Redosled isplate prilikom likvidacije </a:t>
            </a:r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DA2B7515-A37B-74E8-1EBF-84157967FDBA}"/>
              </a:ext>
            </a:extLst>
          </p:cNvPr>
          <p:cNvSpPr/>
          <p:nvPr/>
        </p:nvSpPr>
        <p:spPr>
          <a:xfrm>
            <a:off x="1727831" y="1411638"/>
            <a:ext cx="5096922" cy="4655972"/>
          </a:xfrm>
          <a:prstGeom prst="parallelogram">
            <a:avLst>
              <a:gd name="adj" fmla="val 7454"/>
            </a:avLst>
          </a:prstGeom>
          <a:solidFill>
            <a:srgbClr val="FFEF5B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8C62B9F4-02AE-2A17-93C0-14C19D4CC9D3}"/>
              </a:ext>
            </a:extLst>
          </p:cNvPr>
          <p:cNvSpPr/>
          <p:nvPr/>
        </p:nvSpPr>
        <p:spPr>
          <a:xfrm>
            <a:off x="6738442" y="1448908"/>
            <a:ext cx="5096922" cy="4653136"/>
          </a:xfrm>
          <a:prstGeom prst="parallelogram">
            <a:avLst>
              <a:gd name="adj" fmla="val 7704"/>
            </a:avLst>
          </a:prstGeom>
          <a:solidFill>
            <a:srgbClr val="E2E2E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AB6BB4E-A7DD-F442-6F60-F386D239E587}"/>
              </a:ext>
            </a:extLst>
          </p:cNvPr>
          <p:cNvSpPr txBox="1"/>
          <p:nvPr/>
        </p:nvSpPr>
        <p:spPr>
          <a:xfrm>
            <a:off x="2352438" y="1753832"/>
            <a:ext cx="3942540" cy="4059573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U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slučaju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b="1" dirty="0" err="1">
                <a:solidFill>
                  <a:schemeClr val="bg2"/>
                </a:solidFill>
                <a:effectLst/>
                <a:latin typeface="+mj-lt"/>
              </a:rPr>
              <a:t>prisilne</a:t>
            </a:r>
            <a:r>
              <a:rPr lang="en-US" b="1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b="1" dirty="0" err="1">
                <a:solidFill>
                  <a:schemeClr val="bg2"/>
                </a:solidFill>
                <a:effectLst/>
                <a:latin typeface="+mj-lt"/>
              </a:rPr>
              <a:t>likvidacije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,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sledeći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redosled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prioritetnosti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se </a:t>
            </a:r>
            <a:r>
              <a:rPr lang="sr-Latn-RS" dirty="0">
                <a:solidFill>
                  <a:schemeClr val="bg2"/>
                </a:solidFill>
                <a:effectLst/>
                <a:latin typeface="+mj-lt"/>
              </a:rPr>
              <a:t>primenjuje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pirlikom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isplate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potraživanja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:</a:t>
            </a:r>
            <a:endParaRPr lang="sr-Latn-RS" dirty="0">
              <a:solidFill>
                <a:schemeClr val="bg2"/>
              </a:solidFill>
              <a:effectLst/>
              <a:latin typeface="+mj-lt"/>
            </a:endParaRPr>
          </a:p>
          <a:p>
            <a:pPr marL="228600" indent="-228600">
              <a:lnSpc>
                <a:spcPct val="85000"/>
              </a:lnSpc>
              <a:spcAft>
                <a:spcPts val="600"/>
              </a:spcAft>
              <a:buClr>
                <a:schemeClr val="bg1"/>
              </a:buClr>
              <a:buSzPct val="100000"/>
              <a:buFont typeface="+mj-lt"/>
              <a:buAutoNum type="arabicPeriod"/>
            </a:pPr>
            <a:r>
              <a:rPr lang="sr-Latn-RS" dirty="0">
                <a:solidFill>
                  <a:schemeClr val="bg2"/>
                </a:solidFill>
                <a:latin typeface="+mj-lt"/>
              </a:rPr>
              <a:t>P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otr</a:t>
            </a:r>
            <a:r>
              <a:rPr lang="sr-Latn-RS" dirty="0">
                <a:solidFill>
                  <a:schemeClr val="bg2"/>
                </a:solidFill>
                <a:effectLst/>
                <a:latin typeface="+mj-lt"/>
              </a:rPr>
              <a:t>a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živanja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prema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zaposlenima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i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bivšim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zaposlenima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emitenta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;</a:t>
            </a:r>
            <a:endParaRPr lang="sr-Latn-RS" dirty="0">
              <a:solidFill>
                <a:schemeClr val="bg2"/>
              </a:solidFill>
              <a:effectLst/>
              <a:latin typeface="+mj-lt"/>
            </a:endParaRPr>
          </a:p>
          <a:p>
            <a:pPr marL="228600" indent="-228600">
              <a:lnSpc>
                <a:spcPct val="85000"/>
              </a:lnSpc>
              <a:spcAft>
                <a:spcPts val="600"/>
              </a:spcAft>
              <a:buClr>
                <a:schemeClr val="bg1"/>
              </a:buClr>
              <a:buSzPct val="100000"/>
              <a:buFont typeface="+mj-lt"/>
              <a:buAutoNum type="arabicPeriod"/>
            </a:pPr>
            <a:r>
              <a:rPr lang="sr-Latn-RS" dirty="0">
                <a:solidFill>
                  <a:schemeClr val="bg2"/>
                </a:solidFill>
                <a:latin typeface="+mj-lt"/>
              </a:rPr>
              <a:t>P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otraživanja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prema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centralnoj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banci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i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potraživanja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od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javnog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značaja</a:t>
            </a:r>
            <a:r>
              <a:rPr lang="sr-Latn-RS" dirty="0">
                <a:solidFill>
                  <a:schemeClr val="bg2"/>
                </a:solidFill>
                <a:effectLst/>
                <a:latin typeface="+mj-lt"/>
              </a:rPr>
              <a:t>;</a:t>
            </a:r>
          </a:p>
          <a:p>
            <a:pPr marL="228600" indent="-228600">
              <a:lnSpc>
                <a:spcPct val="85000"/>
              </a:lnSpc>
              <a:spcAft>
                <a:spcPts val="600"/>
              </a:spcAft>
              <a:buClr>
                <a:schemeClr val="bg1"/>
              </a:buClr>
              <a:buSzPct val="100000"/>
              <a:buFont typeface="+mj-lt"/>
              <a:buAutoNum type="arabicPeriod"/>
            </a:pPr>
            <a:r>
              <a:rPr lang="sr-Latn-RS" dirty="0">
                <a:solidFill>
                  <a:schemeClr val="bg2"/>
                </a:solidFill>
                <a:latin typeface="+mj-lt"/>
              </a:rPr>
              <a:t>P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otraživanja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po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osnovu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pokrivenih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obveznica</a:t>
            </a:r>
            <a:r>
              <a:rPr lang="sr-Latn-RS" dirty="0">
                <a:solidFill>
                  <a:schemeClr val="bg2"/>
                </a:solidFill>
                <a:effectLst/>
                <a:latin typeface="+mj-lt"/>
              </a:rPr>
              <a:t>;</a:t>
            </a:r>
          </a:p>
          <a:p>
            <a:pPr marL="228600" indent="-228600">
              <a:lnSpc>
                <a:spcPct val="85000"/>
              </a:lnSpc>
              <a:spcAft>
                <a:spcPts val="600"/>
              </a:spcAft>
              <a:buClr>
                <a:schemeClr val="bg1"/>
              </a:buClr>
              <a:buSzPct val="100000"/>
              <a:buFont typeface="+mj-lt"/>
              <a:buAutoNum type="arabicPeriod"/>
            </a:pPr>
            <a:r>
              <a:rPr lang="sr-Latn-RS" dirty="0">
                <a:solidFill>
                  <a:schemeClr val="bg2"/>
                </a:solidFill>
                <a:latin typeface="+mj-lt"/>
              </a:rPr>
              <a:t>P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otraživanja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po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osnovu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kvalifikovanih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depozita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stanovništva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,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mikro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,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malih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i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srednjih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preduzeća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, koji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prevazilazi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osigurani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deo;</a:t>
            </a:r>
            <a:br>
              <a:rPr lang="en-US" sz="160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</a:br>
            <a:br>
              <a:rPr lang="en-US" sz="1600" dirty="0">
                <a:solidFill>
                  <a:schemeClr val="bg2"/>
                </a:solidFill>
                <a:effectLst/>
                <a:latin typeface="Segoe UI" panose="020B0502040204020203" pitchFamily="34" charset="0"/>
              </a:rPr>
            </a:b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F3C3916-63BB-A7BB-2D85-A803EDECD710}"/>
              </a:ext>
            </a:extLst>
          </p:cNvPr>
          <p:cNvSpPr txBox="1"/>
          <p:nvPr/>
        </p:nvSpPr>
        <p:spPr>
          <a:xfrm>
            <a:off x="7145591" y="1585405"/>
            <a:ext cx="4375673" cy="3953390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356616" indent="-356616">
              <a:lnSpc>
                <a:spcPct val="85000"/>
              </a:lnSpc>
              <a:spcAft>
                <a:spcPts val="600"/>
              </a:spcAft>
              <a:buClr>
                <a:schemeClr val="bg1"/>
              </a:buClr>
              <a:buSzPct val="100000"/>
              <a:buFont typeface="+mj-lt"/>
              <a:buAutoNum type="arabicPeriod" startAt="5"/>
            </a:pPr>
            <a:r>
              <a:rPr lang="sr-Latn-RS" dirty="0">
                <a:solidFill>
                  <a:schemeClr val="bg2"/>
                </a:solidFill>
                <a:latin typeface="+mj-lt"/>
              </a:rPr>
              <a:t>O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stala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potraživanja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prema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emitentu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,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osim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onih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klsifikovanih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u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niži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nivo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isplate</a:t>
            </a:r>
            <a:endParaRPr lang="sr-Latn-RS" dirty="0">
              <a:solidFill>
                <a:schemeClr val="bg2"/>
              </a:solidFill>
              <a:effectLst/>
              <a:latin typeface="+mj-lt"/>
            </a:endParaRPr>
          </a:p>
          <a:p>
            <a:pPr marL="356616" indent="-356616">
              <a:lnSpc>
                <a:spcPct val="85000"/>
              </a:lnSpc>
              <a:spcAft>
                <a:spcPts val="600"/>
              </a:spcAft>
              <a:buClr>
                <a:schemeClr val="bg1"/>
              </a:buClr>
              <a:buSzPct val="100000"/>
              <a:buFont typeface="+mj-lt"/>
              <a:buAutoNum type="arabicPeriod" startAt="5"/>
            </a:pPr>
            <a:r>
              <a:rPr lang="sr-Latn-RS" dirty="0">
                <a:solidFill>
                  <a:schemeClr val="bg2"/>
                </a:solidFill>
                <a:latin typeface="+mj-lt"/>
              </a:rPr>
              <a:t>P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otraživanja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vlasnika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subordiniranog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dua koji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nije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uključen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u Tier 2</a:t>
            </a:r>
            <a:endParaRPr lang="sr-Latn-RS" dirty="0">
              <a:solidFill>
                <a:schemeClr val="bg2"/>
              </a:solidFill>
              <a:effectLst/>
              <a:latin typeface="+mj-lt"/>
            </a:endParaRPr>
          </a:p>
          <a:p>
            <a:pPr marL="356616" indent="-356616">
              <a:lnSpc>
                <a:spcPct val="85000"/>
              </a:lnSpc>
              <a:spcAft>
                <a:spcPts val="600"/>
              </a:spcAft>
              <a:buClr>
                <a:schemeClr val="bg1"/>
              </a:buClr>
              <a:buSzPct val="100000"/>
              <a:buFont typeface="+mj-lt"/>
              <a:buAutoNum type="arabicPeriod" startAt="5"/>
            </a:pPr>
            <a:r>
              <a:rPr lang="sr-Latn-RS" b="1" dirty="0">
                <a:solidFill>
                  <a:schemeClr val="bg2"/>
                </a:solidFill>
                <a:latin typeface="+mj-lt"/>
              </a:rPr>
              <a:t>P</a:t>
            </a:r>
            <a:r>
              <a:rPr lang="en-US" b="1" dirty="0" err="1">
                <a:solidFill>
                  <a:schemeClr val="bg2"/>
                </a:solidFill>
                <a:effectLst/>
                <a:latin typeface="+mj-lt"/>
              </a:rPr>
              <a:t>otraživanja</a:t>
            </a:r>
            <a:r>
              <a:rPr lang="en-US" b="1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b="1" dirty="0" err="1">
                <a:solidFill>
                  <a:schemeClr val="bg2"/>
                </a:solidFill>
                <a:effectLst/>
                <a:latin typeface="+mj-lt"/>
              </a:rPr>
              <a:t>vlasnika</a:t>
            </a:r>
            <a:r>
              <a:rPr lang="en-US" b="1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b="1" dirty="0" err="1">
                <a:solidFill>
                  <a:schemeClr val="bg2"/>
                </a:solidFill>
                <a:effectLst/>
                <a:latin typeface="+mj-lt"/>
              </a:rPr>
              <a:t>instrumenata</a:t>
            </a:r>
            <a:r>
              <a:rPr lang="en-US" b="1" dirty="0">
                <a:solidFill>
                  <a:schemeClr val="bg2"/>
                </a:solidFill>
                <a:effectLst/>
                <a:latin typeface="+mj-lt"/>
              </a:rPr>
              <a:t> koji u </a:t>
            </a:r>
            <a:r>
              <a:rPr lang="en-US" b="1" dirty="0" err="1">
                <a:solidFill>
                  <a:schemeClr val="bg2"/>
                </a:solidFill>
                <a:effectLst/>
                <a:latin typeface="+mj-lt"/>
              </a:rPr>
              <a:t>skladu</a:t>
            </a:r>
            <a:r>
              <a:rPr lang="en-US" b="1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b="1" dirty="0" err="1">
                <a:solidFill>
                  <a:schemeClr val="bg2"/>
                </a:solidFill>
                <a:effectLst/>
                <a:latin typeface="+mj-lt"/>
              </a:rPr>
              <a:t>sa</a:t>
            </a:r>
            <a:r>
              <a:rPr lang="en-US" b="1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b="1" dirty="0" err="1">
                <a:solidFill>
                  <a:schemeClr val="bg2"/>
                </a:solidFill>
                <a:effectLst/>
                <a:latin typeface="+mj-lt"/>
              </a:rPr>
              <a:t>Zakonom</a:t>
            </a:r>
            <a:r>
              <a:rPr lang="en-US" b="1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b="1" dirty="0" err="1">
                <a:solidFill>
                  <a:schemeClr val="bg2"/>
                </a:solidFill>
                <a:effectLst/>
                <a:latin typeface="+mj-lt"/>
              </a:rPr>
              <a:t>ispunjavaju</a:t>
            </a:r>
            <a:r>
              <a:rPr lang="en-US" b="1" dirty="0">
                <a:solidFill>
                  <a:schemeClr val="bg2"/>
                </a:solidFill>
                <a:effectLst/>
                <a:latin typeface="+mj-lt"/>
              </a:rPr>
              <a:t> MREL </a:t>
            </a:r>
            <a:r>
              <a:rPr lang="en-US" b="1" dirty="0" err="1">
                <a:solidFill>
                  <a:schemeClr val="bg2"/>
                </a:solidFill>
                <a:effectLst/>
                <a:latin typeface="+mj-lt"/>
              </a:rPr>
              <a:t>uslove</a:t>
            </a:r>
            <a:r>
              <a:rPr lang="en-US" b="1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b="1" dirty="0" err="1">
                <a:solidFill>
                  <a:schemeClr val="bg2"/>
                </a:solidFill>
                <a:effectLst/>
                <a:latin typeface="+mj-lt"/>
              </a:rPr>
              <a:t>i</a:t>
            </a:r>
            <a:r>
              <a:rPr lang="en-US" b="1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b="1" dirty="0" err="1">
                <a:solidFill>
                  <a:schemeClr val="bg2"/>
                </a:solidFill>
                <a:effectLst/>
                <a:latin typeface="+mj-lt"/>
              </a:rPr>
              <a:t>na</a:t>
            </a:r>
            <a:r>
              <a:rPr lang="en-US" b="1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b="1" dirty="0" err="1">
                <a:solidFill>
                  <a:schemeClr val="bg2"/>
                </a:solidFill>
                <a:effectLst/>
                <a:latin typeface="+mj-lt"/>
              </a:rPr>
              <a:t>koje</a:t>
            </a:r>
            <a:r>
              <a:rPr lang="en-US" b="1" dirty="0">
                <a:solidFill>
                  <a:schemeClr val="bg2"/>
                </a:solidFill>
                <a:effectLst/>
                <a:latin typeface="+mj-lt"/>
              </a:rPr>
              <a:t> se </a:t>
            </a:r>
            <a:r>
              <a:rPr lang="en-US" b="1" dirty="0" err="1">
                <a:solidFill>
                  <a:schemeClr val="bg2"/>
                </a:solidFill>
                <a:effectLst/>
                <a:latin typeface="+mj-lt"/>
              </a:rPr>
              <a:t>mogu</a:t>
            </a:r>
            <a:r>
              <a:rPr lang="en-US" b="1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b="1" dirty="0" err="1">
                <a:solidFill>
                  <a:schemeClr val="bg2"/>
                </a:solidFill>
                <a:effectLst/>
                <a:latin typeface="+mj-lt"/>
              </a:rPr>
              <a:t>primeniti</a:t>
            </a:r>
            <a:r>
              <a:rPr lang="en-US" b="1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b="1" dirty="0" err="1">
                <a:solidFill>
                  <a:schemeClr val="bg2"/>
                </a:solidFill>
                <a:effectLst/>
                <a:latin typeface="+mj-lt"/>
              </a:rPr>
              <a:t>instrumenti</a:t>
            </a:r>
            <a:r>
              <a:rPr lang="en-US" b="1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b="1" dirty="0" err="1">
                <a:solidFill>
                  <a:schemeClr val="bg2"/>
                </a:solidFill>
                <a:effectLst/>
                <a:latin typeface="+mj-lt"/>
              </a:rPr>
              <a:t>otpisa</a:t>
            </a:r>
            <a:r>
              <a:rPr lang="en-US" b="1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b="1" dirty="0" err="1">
                <a:solidFill>
                  <a:schemeClr val="bg2"/>
                </a:solidFill>
                <a:effectLst/>
                <a:latin typeface="+mj-lt"/>
              </a:rPr>
              <a:t>i</a:t>
            </a:r>
            <a:r>
              <a:rPr lang="en-US" b="1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b="1" dirty="0" err="1">
                <a:solidFill>
                  <a:schemeClr val="bg2"/>
                </a:solidFill>
                <a:effectLst/>
                <a:latin typeface="+mj-lt"/>
              </a:rPr>
              <a:t>konverzije</a:t>
            </a:r>
            <a:r>
              <a:rPr lang="en-US" b="1" dirty="0">
                <a:solidFill>
                  <a:schemeClr val="bg2"/>
                </a:solidFill>
                <a:effectLst/>
                <a:latin typeface="+mj-lt"/>
              </a:rPr>
              <a:t> (Bail-in);</a:t>
            </a:r>
            <a:endParaRPr lang="sr-Latn-RS" b="1" dirty="0">
              <a:solidFill>
                <a:schemeClr val="bg2"/>
              </a:solidFill>
              <a:effectLst/>
              <a:latin typeface="+mj-lt"/>
            </a:endParaRPr>
          </a:p>
          <a:p>
            <a:pPr marL="356616" indent="-356616">
              <a:lnSpc>
                <a:spcPct val="85000"/>
              </a:lnSpc>
              <a:spcAft>
                <a:spcPts val="600"/>
              </a:spcAft>
              <a:buClr>
                <a:schemeClr val="bg1"/>
              </a:buClr>
              <a:buSzPct val="100000"/>
              <a:buFont typeface="+mj-lt"/>
              <a:buAutoNum type="arabicPeriod" startAt="5"/>
            </a:pPr>
            <a:r>
              <a:rPr lang="sr-Latn-RS" dirty="0">
                <a:solidFill>
                  <a:schemeClr val="bg2"/>
                </a:solidFill>
                <a:latin typeface="+mj-lt"/>
              </a:rPr>
              <a:t>P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otraživanja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vlasnika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T2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instrumenata</a:t>
            </a:r>
            <a:endParaRPr lang="sr-Latn-RS" dirty="0">
              <a:solidFill>
                <a:schemeClr val="bg2"/>
              </a:solidFill>
              <a:effectLst/>
              <a:latin typeface="+mj-lt"/>
            </a:endParaRPr>
          </a:p>
          <a:p>
            <a:pPr marL="356616" indent="-356616">
              <a:lnSpc>
                <a:spcPct val="85000"/>
              </a:lnSpc>
              <a:spcAft>
                <a:spcPts val="600"/>
              </a:spcAft>
              <a:buClr>
                <a:schemeClr val="bg1"/>
              </a:buClr>
              <a:buSzPct val="100000"/>
              <a:buFont typeface="+mj-lt"/>
              <a:buAutoNum type="arabicPeriod" startAt="5"/>
            </a:pPr>
            <a:r>
              <a:rPr lang="sr-Latn-RS" dirty="0">
                <a:solidFill>
                  <a:schemeClr val="bg2"/>
                </a:solidFill>
                <a:latin typeface="+mj-lt"/>
              </a:rPr>
              <a:t>P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otraživanja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vlasnika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AT1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instrumenata</a:t>
            </a:r>
            <a:endParaRPr lang="sr-Latn-RS" dirty="0">
              <a:solidFill>
                <a:schemeClr val="bg2"/>
              </a:solidFill>
              <a:effectLst/>
              <a:latin typeface="+mj-lt"/>
            </a:endParaRPr>
          </a:p>
          <a:p>
            <a:pPr marL="356616" indent="-356616">
              <a:lnSpc>
                <a:spcPct val="85000"/>
              </a:lnSpc>
              <a:spcAft>
                <a:spcPts val="600"/>
              </a:spcAft>
              <a:buClr>
                <a:schemeClr val="bg1"/>
              </a:buClr>
              <a:buSzPct val="100000"/>
              <a:buFont typeface="+mj-lt"/>
              <a:buAutoNum type="arabicPeriod" startAt="5"/>
            </a:pPr>
            <a:r>
              <a:rPr lang="sr-Latn-RS" dirty="0">
                <a:solidFill>
                  <a:schemeClr val="bg2"/>
                </a:solidFill>
                <a:latin typeface="+mj-lt"/>
              </a:rPr>
              <a:t>P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otraživanja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vlasnika</a:t>
            </a:r>
            <a:r>
              <a:rPr lang="en-US" dirty="0">
                <a:solidFill>
                  <a:schemeClr val="bg2"/>
                </a:solidFill>
                <a:effectLst/>
                <a:latin typeface="+mj-lt"/>
              </a:rPr>
              <a:t> CET1 </a:t>
            </a:r>
            <a:r>
              <a:rPr lang="en-US" dirty="0" err="1">
                <a:solidFill>
                  <a:schemeClr val="bg2"/>
                </a:solidFill>
                <a:effectLst/>
                <a:latin typeface="+mj-lt"/>
              </a:rPr>
              <a:t>instrumenata</a:t>
            </a: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D0FA483-8317-BA54-E803-A62EBA96DF6B}"/>
              </a:ext>
            </a:extLst>
          </p:cNvPr>
          <p:cNvCxnSpPr>
            <a:cxnSpLocks/>
          </p:cNvCxnSpPr>
          <p:nvPr/>
        </p:nvCxnSpPr>
        <p:spPr>
          <a:xfrm>
            <a:off x="2090284" y="539797"/>
            <a:ext cx="2298561" cy="0"/>
          </a:xfrm>
          <a:prstGeom prst="line">
            <a:avLst/>
          </a:prstGeom>
          <a:ln w="53975" cap="rnd">
            <a:solidFill>
              <a:srgbClr val="FFE6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23967D14-916E-3144-4138-639CFC685BF0}"/>
              </a:ext>
            </a:extLst>
          </p:cNvPr>
          <p:cNvSpPr>
            <a:spLocks noChangeAspect="1"/>
          </p:cNvSpPr>
          <p:nvPr/>
        </p:nvSpPr>
        <p:spPr>
          <a:xfrm>
            <a:off x="1505470" y="5270226"/>
            <a:ext cx="1076233" cy="1076233"/>
          </a:xfrm>
          <a:prstGeom prst="ellipse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13" name="Picture 12" descr="A green hills with trees and clouds&#10;&#10;Description automatically generated">
            <a:extLst>
              <a:ext uri="{FF2B5EF4-FFF2-40B4-BE49-F238E27FC236}">
                <a16:creationId xmlns:a16="http://schemas.microsoft.com/office/drawing/2014/main" id="{11BFA9A1-05F7-AD36-3635-C216E5CD27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243"/>
          <a:stretch/>
        </p:blipFill>
        <p:spPr>
          <a:xfrm>
            <a:off x="10522" y="0"/>
            <a:ext cx="1322010" cy="6849897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C046BF93-623A-459E-78EF-898E5B923114}"/>
              </a:ext>
            </a:extLst>
          </p:cNvPr>
          <p:cNvSpPr>
            <a:spLocks noChangeAspect="1"/>
          </p:cNvSpPr>
          <p:nvPr/>
        </p:nvSpPr>
        <p:spPr>
          <a:xfrm>
            <a:off x="1468641" y="5235843"/>
            <a:ext cx="1076233" cy="1076233"/>
          </a:xfrm>
          <a:prstGeom prst="ellipse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E0DF4C0-5D27-1620-3CE2-44DA9CCE50D5}"/>
              </a:ext>
            </a:extLst>
          </p:cNvPr>
          <p:cNvSpPr>
            <a:spLocks noChangeAspect="1"/>
          </p:cNvSpPr>
          <p:nvPr/>
        </p:nvSpPr>
        <p:spPr>
          <a:xfrm>
            <a:off x="10717652" y="5267523"/>
            <a:ext cx="1011134" cy="1011134"/>
          </a:xfrm>
          <a:prstGeom prst="ellipse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19" name="Graphic 18" descr="Clipboard Checked with solid fill">
            <a:extLst>
              <a:ext uri="{FF2B5EF4-FFF2-40B4-BE49-F238E27FC236}">
                <a16:creationId xmlns:a16="http://schemas.microsoft.com/office/drawing/2014/main" id="{4C597EF3-0E2E-C048-013D-BD840E4C57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60112" y="5299464"/>
            <a:ext cx="914400" cy="914400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EF5393EE-88C6-C7EB-D690-3C577E9B0115}"/>
              </a:ext>
            </a:extLst>
          </p:cNvPr>
          <p:cNvSpPr>
            <a:spLocks noChangeAspect="1"/>
          </p:cNvSpPr>
          <p:nvPr/>
        </p:nvSpPr>
        <p:spPr>
          <a:xfrm>
            <a:off x="10674787" y="5217195"/>
            <a:ext cx="1011134" cy="1011134"/>
          </a:xfrm>
          <a:prstGeom prst="ellipse">
            <a:avLst/>
          </a:prstGeom>
          <a:solidFill>
            <a:srgbClr val="A6A6A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25" name="Graphic 24" descr="Pen with solid fill">
            <a:extLst>
              <a:ext uri="{FF2B5EF4-FFF2-40B4-BE49-F238E27FC236}">
                <a16:creationId xmlns:a16="http://schemas.microsoft.com/office/drawing/2014/main" id="{24001912-1F52-2093-2B42-C504E32B9A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04750" y="5228207"/>
            <a:ext cx="739338" cy="739338"/>
          </a:xfrm>
          <a:prstGeom prst="rect">
            <a:avLst/>
          </a:prstGeom>
        </p:spPr>
      </p:pic>
      <p:pic>
        <p:nvPicPr>
          <p:cNvPr id="27" name="Graphic 26" descr="Postit Notes 3 with solid fill">
            <a:extLst>
              <a:ext uri="{FF2B5EF4-FFF2-40B4-BE49-F238E27FC236}">
                <a16:creationId xmlns:a16="http://schemas.microsoft.com/office/drawing/2014/main" id="{CC5F7705-55B2-95F7-3D9E-2D29134D64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854750" y="5378207"/>
            <a:ext cx="739338" cy="739338"/>
          </a:xfrm>
          <a:prstGeom prst="rect">
            <a:avLst/>
          </a:prstGeom>
        </p:spPr>
      </p:pic>
      <p:sp>
        <p:nvSpPr>
          <p:cNvPr id="23" name="Freeform 165">
            <a:extLst>
              <a:ext uri="{FF2B5EF4-FFF2-40B4-BE49-F238E27FC236}">
                <a16:creationId xmlns:a16="http://schemas.microsoft.com/office/drawing/2014/main" id="{A1391C80-52B9-5B44-7C8F-B5E0EDD66D79}"/>
              </a:ext>
            </a:extLst>
          </p:cNvPr>
          <p:cNvSpPr>
            <a:spLocks noEditPoints="1"/>
          </p:cNvSpPr>
          <p:nvPr/>
        </p:nvSpPr>
        <p:spPr bwMode="auto">
          <a:xfrm>
            <a:off x="10723656" y="3541935"/>
            <a:ext cx="690615" cy="586349"/>
          </a:xfrm>
          <a:custGeom>
            <a:avLst/>
            <a:gdLst>
              <a:gd name="T0" fmla="*/ 4 w 178"/>
              <a:gd name="T1" fmla="*/ 144 h 160"/>
              <a:gd name="T2" fmla="*/ 2 w 178"/>
              <a:gd name="T3" fmla="*/ 156 h 160"/>
              <a:gd name="T4" fmla="*/ 13 w 178"/>
              <a:gd name="T5" fmla="*/ 160 h 160"/>
              <a:gd name="T6" fmla="*/ 165 w 178"/>
              <a:gd name="T7" fmla="*/ 160 h 160"/>
              <a:gd name="T8" fmla="*/ 176 w 178"/>
              <a:gd name="T9" fmla="*/ 156 h 160"/>
              <a:gd name="T10" fmla="*/ 174 w 178"/>
              <a:gd name="T11" fmla="*/ 144 h 160"/>
              <a:gd name="T12" fmla="*/ 98 w 178"/>
              <a:gd name="T13" fmla="*/ 8 h 160"/>
              <a:gd name="T14" fmla="*/ 89 w 178"/>
              <a:gd name="T15" fmla="*/ 0 h 160"/>
              <a:gd name="T16" fmla="*/ 80 w 178"/>
              <a:gd name="T17" fmla="*/ 8 h 160"/>
              <a:gd name="T18" fmla="*/ 4 w 178"/>
              <a:gd name="T19" fmla="*/ 144 h 160"/>
              <a:gd name="T20" fmla="*/ 96 w 178"/>
              <a:gd name="T21" fmla="*/ 147 h 160"/>
              <a:gd name="T22" fmla="*/ 89 w 178"/>
              <a:gd name="T23" fmla="*/ 150 h 160"/>
              <a:gd name="T24" fmla="*/ 82 w 178"/>
              <a:gd name="T25" fmla="*/ 147 h 160"/>
              <a:gd name="T26" fmla="*/ 78 w 178"/>
              <a:gd name="T27" fmla="*/ 139 h 160"/>
              <a:gd name="T28" fmla="*/ 81 w 178"/>
              <a:gd name="T29" fmla="*/ 132 h 160"/>
              <a:gd name="T30" fmla="*/ 89 w 178"/>
              <a:gd name="T31" fmla="*/ 129 h 160"/>
              <a:gd name="T32" fmla="*/ 96 w 178"/>
              <a:gd name="T33" fmla="*/ 132 h 160"/>
              <a:gd name="T34" fmla="*/ 100 w 178"/>
              <a:gd name="T35" fmla="*/ 139 h 160"/>
              <a:gd name="T36" fmla="*/ 96 w 178"/>
              <a:gd name="T37" fmla="*/ 147 h 160"/>
              <a:gd name="T38" fmla="*/ 89 w 178"/>
              <a:gd name="T39" fmla="*/ 43 h 160"/>
              <a:gd name="T40" fmla="*/ 98 w 178"/>
              <a:gd name="T41" fmla="*/ 48 h 160"/>
              <a:gd name="T42" fmla="*/ 100 w 178"/>
              <a:gd name="T43" fmla="*/ 60 h 160"/>
              <a:gd name="T44" fmla="*/ 99 w 178"/>
              <a:gd name="T45" fmla="*/ 69 h 160"/>
              <a:gd name="T46" fmla="*/ 96 w 178"/>
              <a:gd name="T47" fmla="*/ 104 h 160"/>
              <a:gd name="T48" fmla="*/ 94 w 178"/>
              <a:gd name="T49" fmla="*/ 113 h 160"/>
              <a:gd name="T50" fmla="*/ 89 w 178"/>
              <a:gd name="T51" fmla="*/ 116 h 160"/>
              <a:gd name="T52" fmla="*/ 83 w 178"/>
              <a:gd name="T53" fmla="*/ 113 h 160"/>
              <a:gd name="T54" fmla="*/ 81 w 178"/>
              <a:gd name="T55" fmla="*/ 104 h 160"/>
              <a:gd name="T56" fmla="*/ 79 w 178"/>
              <a:gd name="T57" fmla="*/ 70 h 160"/>
              <a:gd name="T58" fmla="*/ 78 w 178"/>
              <a:gd name="T59" fmla="*/ 56 h 160"/>
              <a:gd name="T60" fmla="*/ 81 w 178"/>
              <a:gd name="T61" fmla="*/ 47 h 160"/>
              <a:gd name="T62" fmla="*/ 89 w 178"/>
              <a:gd name="T63" fmla="*/ 43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78" h="160">
                <a:moveTo>
                  <a:pt x="4" y="144"/>
                </a:moveTo>
                <a:cubicBezTo>
                  <a:pt x="1" y="149"/>
                  <a:pt x="0" y="153"/>
                  <a:pt x="2" y="156"/>
                </a:cubicBezTo>
                <a:cubicBezTo>
                  <a:pt x="3" y="158"/>
                  <a:pt x="7" y="160"/>
                  <a:pt x="13" y="160"/>
                </a:cubicBezTo>
                <a:cubicBezTo>
                  <a:pt x="165" y="160"/>
                  <a:pt x="165" y="160"/>
                  <a:pt x="165" y="160"/>
                </a:cubicBezTo>
                <a:cubicBezTo>
                  <a:pt x="170" y="160"/>
                  <a:pt x="174" y="158"/>
                  <a:pt x="176" y="156"/>
                </a:cubicBezTo>
                <a:cubicBezTo>
                  <a:pt x="178" y="153"/>
                  <a:pt x="177" y="149"/>
                  <a:pt x="174" y="144"/>
                </a:cubicBezTo>
                <a:cubicBezTo>
                  <a:pt x="98" y="8"/>
                  <a:pt x="98" y="8"/>
                  <a:pt x="98" y="8"/>
                </a:cubicBezTo>
                <a:cubicBezTo>
                  <a:pt x="95" y="3"/>
                  <a:pt x="92" y="0"/>
                  <a:pt x="89" y="0"/>
                </a:cubicBezTo>
                <a:cubicBezTo>
                  <a:pt x="86" y="0"/>
                  <a:pt x="83" y="3"/>
                  <a:pt x="80" y="8"/>
                </a:cubicBezTo>
                <a:lnTo>
                  <a:pt x="4" y="144"/>
                </a:lnTo>
                <a:close/>
                <a:moveTo>
                  <a:pt x="96" y="147"/>
                </a:moveTo>
                <a:cubicBezTo>
                  <a:pt x="94" y="149"/>
                  <a:pt x="92" y="150"/>
                  <a:pt x="89" y="150"/>
                </a:cubicBezTo>
                <a:cubicBezTo>
                  <a:pt x="86" y="150"/>
                  <a:pt x="84" y="149"/>
                  <a:pt x="82" y="147"/>
                </a:cubicBezTo>
                <a:cubicBezTo>
                  <a:pt x="79" y="145"/>
                  <a:pt x="78" y="143"/>
                  <a:pt x="78" y="139"/>
                </a:cubicBezTo>
                <a:cubicBezTo>
                  <a:pt x="78" y="136"/>
                  <a:pt x="79" y="134"/>
                  <a:pt x="81" y="132"/>
                </a:cubicBezTo>
                <a:cubicBezTo>
                  <a:pt x="83" y="130"/>
                  <a:pt x="86" y="129"/>
                  <a:pt x="89" y="129"/>
                </a:cubicBezTo>
                <a:cubicBezTo>
                  <a:pt x="92" y="129"/>
                  <a:pt x="94" y="130"/>
                  <a:pt x="96" y="132"/>
                </a:cubicBezTo>
                <a:cubicBezTo>
                  <a:pt x="99" y="134"/>
                  <a:pt x="100" y="136"/>
                  <a:pt x="100" y="139"/>
                </a:cubicBezTo>
                <a:cubicBezTo>
                  <a:pt x="100" y="143"/>
                  <a:pt x="99" y="145"/>
                  <a:pt x="96" y="147"/>
                </a:cubicBezTo>
                <a:close/>
                <a:moveTo>
                  <a:pt x="89" y="43"/>
                </a:moveTo>
                <a:cubicBezTo>
                  <a:pt x="93" y="43"/>
                  <a:pt x="96" y="45"/>
                  <a:pt x="98" y="48"/>
                </a:cubicBezTo>
                <a:cubicBezTo>
                  <a:pt x="99" y="50"/>
                  <a:pt x="100" y="54"/>
                  <a:pt x="100" y="60"/>
                </a:cubicBezTo>
                <a:cubicBezTo>
                  <a:pt x="100" y="63"/>
                  <a:pt x="99" y="66"/>
                  <a:pt x="99" y="69"/>
                </a:cubicBezTo>
                <a:cubicBezTo>
                  <a:pt x="96" y="104"/>
                  <a:pt x="96" y="104"/>
                  <a:pt x="96" y="104"/>
                </a:cubicBezTo>
                <a:cubicBezTo>
                  <a:pt x="96" y="108"/>
                  <a:pt x="95" y="111"/>
                  <a:pt x="94" y="113"/>
                </a:cubicBezTo>
                <a:cubicBezTo>
                  <a:pt x="93" y="115"/>
                  <a:pt x="91" y="116"/>
                  <a:pt x="89" y="116"/>
                </a:cubicBezTo>
                <a:cubicBezTo>
                  <a:pt x="86" y="116"/>
                  <a:pt x="84" y="115"/>
                  <a:pt x="83" y="113"/>
                </a:cubicBezTo>
                <a:cubicBezTo>
                  <a:pt x="82" y="111"/>
                  <a:pt x="82" y="108"/>
                  <a:pt x="81" y="104"/>
                </a:cubicBezTo>
                <a:cubicBezTo>
                  <a:pt x="79" y="70"/>
                  <a:pt x="79" y="70"/>
                  <a:pt x="79" y="70"/>
                </a:cubicBezTo>
                <a:cubicBezTo>
                  <a:pt x="79" y="63"/>
                  <a:pt x="78" y="59"/>
                  <a:pt x="78" y="56"/>
                </a:cubicBezTo>
                <a:cubicBezTo>
                  <a:pt x="78" y="52"/>
                  <a:pt x="79" y="49"/>
                  <a:pt x="81" y="47"/>
                </a:cubicBezTo>
                <a:cubicBezTo>
                  <a:pt x="83" y="44"/>
                  <a:pt x="86" y="43"/>
                  <a:pt x="89" y="43"/>
                </a:cubicBezTo>
                <a:close/>
              </a:path>
            </a:pathLst>
          </a:custGeom>
          <a:solidFill>
            <a:schemeClr val="bg2">
              <a:lumMod val="75000"/>
              <a:lumOff val="2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140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442443-C193-4D67-84C0-B8625FEB80AE}"/>
              </a:ext>
            </a:extLst>
          </p:cNvPr>
          <p:cNvSpPr/>
          <p:nvPr/>
        </p:nvSpPr>
        <p:spPr>
          <a:xfrm>
            <a:off x="117814" y="1451039"/>
            <a:ext cx="3815558" cy="2576986"/>
          </a:xfrm>
          <a:prstGeom prst="rect">
            <a:avLst/>
          </a:prstGeom>
          <a:solidFill>
            <a:srgbClr val="FFE600">
              <a:alpha val="60000"/>
            </a:srgbClr>
          </a:solidFill>
          <a:ln w="12700">
            <a:solidFill>
              <a:srgbClr val="00C0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rtlCol="0" anchor="t" anchorCtr="0"/>
          <a:lstStyle/>
          <a:p>
            <a:pPr marL="612000">
              <a:spcBef>
                <a:spcPts val="1200"/>
              </a:spcBef>
            </a:pPr>
            <a:r>
              <a:rPr lang="sr-Latn-RS" sz="2000" b="1" dirty="0">
                <a:solidFill>
                  <a:schemeClr val="bg2"/>
                </a:solidFill>
              </a:rPr>
              <a:t>Crna Gora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95F49E-D3FC-46AF-AF02-C26DE647AB2E}"/>
              </a:ext>
            </a:extLst>
          </p:cNvPr>
          <p:cNvSpPr/>
          <p:nvPr/>
        </p:nvSpPr>
        <p:spPr>
          <a:xfrm>
            <a:off x="0" y="-10047"/>
            <a:ext cx="12198350" cy="1320800"/>
          </a:xfrm>
          <a:prstGeom prst="rect">
            <a:avLst/>
          </a:prstGeom>
          <a:solidFill>
            <a:srgbClr val="FFE6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15" name="Picture 2" descr="Skriveni kutci Zlatibora: Ribnica, Tornik i manastir Dubrava">
            <a:extLst>
              <a:ext uri="{FF2B5EF4-FFF2-40B4-BE49-F238E27FC236}">
                <a16:creationId xmlns:a16="http://schemas.microsoft.com/office/drawing/2014/main" id="{9CCFED3B-BDBE-4295-8453-BA3C6C42BB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4" t="33710" r="2442" b="50502"/>
          <a:stretch/>
        </p:blipFill>
        <p:spPr bwMode="auto">
          <a:xfrm>
            <a:off x="-1" y="-35022"/>
            <a:ext cx="12198349" cy="1134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8E38134-FFE5-4B81-8189-C6C5793823EB}"/>
              </a:ext>
            </a:extLst>
          </p:cNvPr>
          <p:cNvCxnSpPr/>
          <p:nvPr/>
        </p:nvCxnSpPr>
        <p:spPr>
          <a:xfrm>
            <a:off x="769257" y="302082"/>
            <a:ext cx="0" cy="539750"/>
          </a:xfrm>
          <a:prstGeom prst="line">
            <a:avLst/>
          </a:prstGeom>
          <a:ln w="53975" cap="rnd">
            <a:solidFill>
              <a:srgbClr val="FFE6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302FDE7-6FEB-43CF-83D7-DE5530C724B4}"/>
              </a:ext>
            </a:extLst>
          </p:cNvPr>
          <p:cNvSpPr txBox="1"/>
          <p:nvPr/>
        </p:nvSpPr>
        <p:spPr>
          <a:xfrm>
            <a:off x="206111" y="1849141"/>
            <a:ext cx="3640190" cy="2052870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285750" indent="-285750" algn="just">
              <a:spcAft>
                <a:spcPts val="300"/>
              </a:spcAft>
              <a:buClr>
                <a:schemeClr val="bg1"/>
              </a:buClr>
              <a:buSzPct val="70000"/>
              <a:buFont typeface="Wingdings" panose="05000000000000000000" pitchFamily="2" charset="2"/>
              <a:buChar char="ü"/>
            </a:pPr>
            <a:r>
              <a:rPr lang="sr-Latn-RS" sz="1400" b="1" dirty="0">
                <a:solidFill>
                  <a:schemeClr val="bg1"/>
                </a:solidFill>
              </a:rPr>
              <a:t>Zakon o kreditnim institucijama </a:t>
            </a:r>
            <a:r>
              <a:rPr lang="sr-Latn-RS" sz="1400" dirty="0">
                <a:solidFill>
                  <a:schemeClr val="bg1"/>
                </a:solidFill>
              </a:rPr>
              <a:t>je prvi put usvojen 2019. godine, dok je njegova poslednja izmena usvojena 2021. godine.</a:t>
            </a:r>
          </a:p>
          <a:p>
            <a:pPr marL="285750" indent="-285750" algn="just">
              <a:spcAft>
                <a:spcPts val="300"/>
              </a:spcAft>
              <a:buClr>
                <a:schemeClr val="bg1"/>
              </a:buClr>
              <a:buSzPct val="70000"/>
              <a:buFont typeface="Wingdings" panose="05000000000000000000" pitchFamily="2" charset="2"/>
              <a:buChar char="ü"/>
            </a:pPr>
            <a:r>
              <a:rPr lang="sr-Latn-RS" sz="1400" dirty="0">
                <a:solidFill>
                  <a:schemeClr val="bg1"/>
                </a:solidFill>
              </a:rPr>
              <a:t>Usvojen je i </a:t>
            </a:r>
            <a:r>
              <a:rPr lang="sr-Latn-RS" sz="1400" b="1" dirty="0">
                <a:solidFill>
                  <a:schemeClr val="bg1"/>
                </a:solidFill>
              </a:rPr>
              <a:t>Zakon o sanaciji kreditnih institucija</a:t>
            </a:r>
            <a:r>
              <a:rPr lang="sr-Latn-RS" sz="1400" dirty="0">
                <a:solidFill>
                  <a:schemeClr val="bg1"/>
                </a:solidFill>
              </a:rPr>
              <a:t>, kao i </a:t>
            </a:r>
            <a:r>
              <a:rPr lang="sr-Latn-RS" sz="1400" b="1" dirty="0">
                <a:solidFill>
                  <a:schemeClr val="bg1"/>
                </a:solidFill>
              </a:rPr>
              <a:t>niz podzakonskih akata vezanih za sanaciju kreditnih institucija,</a:t>
            </a:r>
            <a:r>
              <a:rPr lang="sr-Latn-RS" sz="1400" dirty="0">
                <a:solidFill>
                  <a:schemeClr val="bg1"/>
                </a:solidFill>
              </a:rPr>
              <a:t> kojima se lokalna regulativa usklađuje sa EU regulativom (BRRD, SRMR, CRR, itd.).</a:t>
            </a:r>
          </a:p>
          <a:p>
            <a:pPr algn="just">
              <a:spcAft>
                <a:spcPts val="600"/>
              </a:spcAft>
              <a:buClr>
                <a:schemeClr val="accent2"/>
              </a:buClr>
              <a:buSzPct val="70000"/>
            </a:pPr>
            <a:endParaRPr lang="sr-Latn-RS" sz="1400" dirty="0">
              <a:solidFill>
                <a:schemeClr val="bg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14F57EB-61C0-41A5-91BA-AB84E7C24E88}"/>
              </a:ext>
            </a:extLst>
          </p:cNvPr>
          <p:cNvSpPr txBox="1"/>
          <p:nvPr/>
        </p:nvSpPr>
        <p:spPr>
          <a:xfrm>
            <a:off x="957944" y="302082"/>
            <a:ext cx="10859808" cy="403187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sr-Latn-RS" sz="2800" dirty="0"/>
              <a:t>Restrukturiranje banaka – pogled na uporednu praksu u okruženju</a:t>
            </a:r>
            <a:endParaRPr lang="en-US" sz="2800" dirty="0"/>
          </a:p>
        </p:txBody>
      </p:sp>
      <p:grpSp>
        <p:nvGrpSpPr>
          <p:cNvPr id="49" name="Group 4">
            <a:extLst>
              <a:ext uri="{FF2B5EF4-FFF2-40B4-BE49-F238E27FC236}">
                <a16:creationId xmlns:a16="http://schemas.microsoft.com/office/drawing/2014/main" id="{46DACC40-9E29-496F-A806-3550C406356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4930211" y="8164802"/>
            <a:ext cx="303213" cy="311150"/>
            <a:chOff x="7110" y="4004"/>
            <a:chExt cx="191" cy="196"/>
          </a:xfrm>
        </p:grpSpPr>
        <p:sp>
          <p:nvSpPr>
            <p:cNvPr id="50" name="Freeform 5">
              <a:extLst>
                <a:ext uri="{FF2B5EF4-FFF2-40B4-BE49-F238E27FC236}">
                  <a16:creationId xmlns:a16="http://schemas.microsoft.com/office/drawing/2014/main" id="{E738AA4F-7CEA-4A19-B56D-D4A167A190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0" y="4004"/>
              <a:ext cx="191" cy="70"/>
            </a:xfrm>
            <a:custGeom>
              <a:avLst/>
              <a:gdLst>
                <a:gd name="T0" fmla="*/ 191 w 191"/>
                <a:gd name="T1" fmla="*/ 0 h 70"/>
                <a:gd name="T2" fmla="*/ 0 w 191"/>
                <a:gd name="T3" fmla="*/ 70 h 70"/>
                <a:gd name="T4" fmla="*/ 191 w 191"/>
                <a:gd name="T5" fmla="*/ 36 h 70"/>
                <a:gd name="T6" fmla="*/ 191 w 191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1" h="70">
                  <a:moveTo>
                    <a:pt x="191" y="0"/>
                  </a:moveTo>
                  <a:lnTo>
                    <a:pt x="0" y="70"/>
                  </a:lnTo>
                  <a:lnTo>
                    <a:pt x="191" y="36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1" name="Freeform 6">
              <a:extLst>
                <a:ext uri="{FF2B5EF4-FFF2-40B4-BE49-F238E27FC236}">
                  <a16:creationId xmlns:a16="http://schemas.microsoft.com/office/drawing/2014/main" id="{3913A047-8CE6-4259-B22A-3C4B19FA6A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1" y="4103"/>
              <a:ext cx="78" cy="97"/>
            </a:xfrm>
            <a:custGeom>
              <a:avLst/>
              <a:gdLst>
                <a:gd name="T0" fmla="*/ 30 w 78"/>
                <a:gd name="T1" fmla="*/ 58 h 97"/>
                <a:gd name="T2" fmla="*/ 65 w 78"/>
                <a:gd name="T3" fmla="*/ 58 h 97"/>
                <a:gd name="T4" fmla="*/ 65 w 78"/>
                <a:gd name="T5" fmla="*/ 38 h 97"/>
                <a:gd name="T6" fmla="*/ 30 w 78"/>
                <a:gd name="T7" fmla="*/ 38 h 97"/>
                <a:gd name="T8" fmla="*/ 30 w 78"/>
                <a:gd name="T9" fmla="*/ 22 h 97"/>
                <a:gd name="T10" fmla="*/ 68 w 78"/>
                <a:gd name="T11" fmla="*/ 22 h 97"/>
                <a:gd name="T12" fmla="*/ 55 w 78"/>
                <a:gd name="T13" fmla="*/ 0 h 97"/>
                <a:gd name="T14" fmla="*/ 0 w 78"/>
                <a:gd name="T15" fmla="*/ 0 h 97"/>
                <a:gd name="T16" fmla="*/ 0 w 78"/>
                <a:gd name="T17" fmla="*/ 97 h 97"/>
                <a:gd name="T18" fmla="*/ 78 w 78"/>
                <a:gd name="T19" fmla="*/ 97 h 97"/>
                <a:gd name="T20" fmla="*/ 78 w 78"/>
                <a:gd name="T21" fmla="*/ 74 h 97"/>
                <a:gd name="T22" fmla="*/ 30 w 78"/>
                <a:gd name="T23" fmla="*/ 74 h 97"/>
                <a:gd name="T24" fmla="*/ 30 w 78"/>
                <a:gd name="T25" fmla="*/ 5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97">
                  <a:moveTo>
                    <a:pt x="30" y="58"/>
                  </a:moveTo>
                  <a:lnTo>
                    <a:pt x="65" y="58"/>
                  </a:lnTo>
                  <a:lnTo>
                    <a:pt x="65" y="38"/>
                  </a:lnTo>
                  <a:lnTo>
                    <a:pt x="30" y="38"/>
                  </a:lnTo>
                  <a:lnTo>
                    <a:pt x="30" y="22"/>
                  </a:lnTo>
                  <a:lnTo>
                    <a:pt x="68" y="22"/>
                  </a:lnTo>
                  <a:lnTo>
                    <a:pt x="55" y="0"/>
                  </a:lnTo>
                  <a:lnTo>
                    <a:pt x="0" y="0"/>
                  </a:lnTo>
                  <a:lnTo>
                    <a:pt x="0" y="97"/>
                  </a:lnTo>
                  <a:lnTo>
                    <a:pt x="78" y="97"/>
                  </a:lnTo>
                  <a:lnTo>
                    <a:pt x="78" y="74"/>
                  </a:lnTo>
                  <a:lnTo>
                    <a:pt x="30" y="74"/>
                  </a:lnTo>
                  <a:lnTo>
                    <a:pt x="30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2" name="Freeform 7">
              <a:extLst>
                <a:ext uri="{FF2B5EF4-FFF2-40B4-BE49-F238E27FC236}">
                  <a16:creationId xmlns:a16="http://schemas.microsoft.com/office/drawing/2014/main" id="{AD282A41-DC88-4352-9F90-68D21FC163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76" y="4103"/>
              <a:ext cx="96" cy="97"/>
            </a:xfrm>
            <a:custGeom>
              <a:avLst/>
              <a:gdLst>
                <a:gd name="T0" fmla="*/ 64 w 96"/>
                <a:gd name="T1" fmla="*/ 0 h 97"/>
                <a:gd name="T2" fmla="*/ 48 w 96"/>
                <a:gd name="T3" fmla="*/ 32 h 97"/>
                <a:gd name="T4" fmla="*/ 32 w 96"/>
                <a:gd name="T5" fmla="*/ 0 h 97"/>
                <a:gd name="T6" fmla="*/ 0 w 96"/>
                <a:gd name="T7" fmla="*/ 0 h 97"/>
                <a:gd name="T8" fmla="*/ 33 w 96"/>
                <a:gd name="T9" fmla="*/ 58 h 97"/>
                <a:gd name="T10" fmla="*/ 33 w 96"/>
                <a:gd name="T11" fmla="*/ 97 h 97"/>
                <a:gd name="T12" fmla="*/ 62 w 96"/>
                <a:gd name="T13" fmla="*/ 97 h 97"/>
                <a:gd name="T14" fmla="*/ 62 w 96"/>
                <a:gd name="T15" fmla="*/ 58 h 97"/>
                <a:gd name="T16" fmla="*/ 96 w 96"/>
                <a:gd name="T17" fmla="*/ 0 h 97"/>
                <a:gd name="T18" fmla="*/ 64 w 96"/>
                <a:gd name="T1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7">
                  <a:moveTo>
                    <a:pt x="64" y="0"/>
                  </a:moveTo>
                  <a:lnTo>
                    <a:pt x="48" y="32"/>
                  </a:lnTo>
                  <a:lnTo>
                    <a:pt x="32" y="0"/>
                  </a:lnTo>
                  <a:lnTo>
                    <a:pt x="0" y="0"/>
                  </a:lnTo>
                  <a:lnTo>
                    <a:pt x="33" y="58"/>
                  </a:lnTo>
                  <a:lnTo>
                    <a:pt x="33" y="97"/>
                  </a:lnTo>
                  <a:lnTo>
                    <a:pt x="62" y="97"/>
                  </a:lnTo>
                  <a:lnTo>
                    <a:pt x="62" y="58"/>
                  </a:lnTo>
                  <a:lnTo>
                    <a:pt x="96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469073BB-97CA-40FC-9F80-11A107068DA5}"/>
              </a:ext>
            </a:extLst>
          </p:cNvPr>
          <p:cNvSpPr/>
          <p:nvPr/>
        </p:nvSpPr>
        <p:spPr>
          <a:xfrm>
            <a:off x="117809" y="4118468"/>
            <a:ext cx="3815562" cy="2576986"/>
          </a:xfrm>
          <a:prstGeom prst="rect">
            <a:avLst/>
          </a:prstGeom>
          <a:solidFill>
            <a:srgbClr val="FFE600">
              <a:alpha val="60000"/>
            </a:srgbClr>
          </a:solidFill>
          <a:ln w="12700">
            <a:solidFill>
              <a:srgbClr val="00C0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rtlCol="0" anchor="t" anchorCtr="0"/>
          <a:lstStyle/>
          <a:p>
            <a:pPr marL="612000">
              <a:spcBef>
                <a:spcPts val="1200"/>
              </a:spcBef>
            </a:pPr>
            <a:r>
              <a:rPr lang="sr-Latn-RS" sz="2000" b="1" dirty="0">
                <a:solidFill>
                  <a:schemeClr val="bg2"/>
                </a:solidFill>
              </a:rPr>
              <a:t>Severna Makedonija</a:t>
            </a:r>
          </a:p>
        </p:txBody>
      </p:sp>
      <p:pic>
        <p:nvPicPr>
          <p:cNvPr id="84" name="Picture 83" descr="Logo&#10;&#10;Description automatically generated">
            <a:extLst>
              <a:ext uri="{FF2B5EF4-FFF2-40B4-BE49-F238E27FC236}">
                <a16:creationId xmlns:a16="http://schemas.microsoft.com/office/drawing/2014/main" id="{681157B8-5052-4C97-A5CD-6471BA3E8CA5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06109" y="1576019"/>
            <a:ext cx="439574" cy="221959"/>
          </a:xfrm>
          <a:prstGeom prst="rect">
            <a:avLst/>
          </a:prstGeom>
        </p:spPr>
      </p:pic>
      <p:pic>
        <p:nvPicPr>
          <p:cNvPr id="8" name="Picture 7" descr="A flag with a yellow sun&#10;&#10;Description automatically generated">
            <a:extLst>
              <a:ext uri="{FF2B5EF4-FFF2-40B4-BE49-F238E27FC236}">
                <a16:creationId xmlns:a16="http://schemas.microsoft.com/office/drawing/2014/main" id="{308E48C8-EAB5-89FE-07BF-990578A9312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06" y="4262671"/>
            <a:ext cx="359479" cy="21055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055443B-AAC9-CD55-A530-6F37F130288D}"/>
              </a:ext>
            </a:extLst>
          </p:cNvPr>
          <p:cNvSpPr txBox="1"/>
          <p:nvPr/>
        </p:nvSpPr>
        <p:spPr>
          <a:xfrm>
            <a:off x="210849" y="4539008"/>
            <a:ext cx="3644175" cy="2052870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285750" indent="-285750" algn="just">
              <a:spcAft>
                <a:spcPts val="300"/>
              </a:spcAft>
              <a:buClr>
                <a:schemeClr val="bg1"/>
              </a:buClr>
              <a:buSzPct val="70000"/>
              <a:buFont typeface="Wingdings" panose="05000000000000000000" pitchFamily="2" charset="2"/>
              <a:buChar char="ü"/>
            </a:pPr>
            <a:r>
              <a:rPr lang="sr-Latn-RS" sz="1400" b="1" dirty="0">
                <a:solidFill>
                  <a:schemeClr val="bg1"/>
                </a:solidFill>
              </a:rPr>
              <a:t>Zakon o bankama </a:t>
            </a:r>
            <a:r>
              <a:rPr lang="sr-Latn-RS" sz="1400" dirty="0">
                <a:solidFill>
                  <a:schemeClr val="bg1"/>
                </a:solidFill>
              </a:rPr>
              <a:t>je prvi put usvojen 2007. godine, dok je u 2023. godini usvojen </a:t>
            </a:r>
            <a:r>
              <a:rPr lang="sr-Latn-RS" sz="1400" b="1" dirty="0" err="1">
                <a:solidFill>
                  <a:schemeClr val="bg1"/>
                </a:solidFill>
              </a:rPr>
              <a:t>Bank</a:t>
            </a:r>
            <a:r>
              <a:rPr lang="sr-Latn-RS" sz="1400" b="1" dirty="0">
                <a:solidFill>
                  <a:schemeClr val="bg1"/>
                </a:solidFill>
              </a:rPr>
              <a:t> </a:t>
            </a:r>
            <a:r>
              <a:rPr lang="sr-Latn-RS" sz="1400" b="1" dirty="0" err="1">
                <a:solidFill>
                  <a:schemeClr val="bg1"/>
                </a:solidFill>
              </a:rPr>
              <a:t>Resolution</a:t>
            </a:r>
            <a:r>
              <a:rPr lang="sr-Latn-RS" sz="1400" b="1" dirty="0">
                <a:solidFill>
                  <a:schemeClr val="bg1"/>
                </a:solidFill>
              </a:rPr>
              <a:t> </a:t>
            </a:r>
            <a:r>
              <a:rPr lang="sr-Latn-RS" sz="1400" b="1" dirty="0" err="1">
                <a:solidFill>
                  <a:schemeClr val="bg1"/>
                </a:solidFill>
              </a:rPr>
              <a:t>Law</a:t>
            </a:r>
            <a:r>
              <a:rPr lang="sr-Latn-RS" sz="1400" dirty="0">
                <a:solidFill>
                  <a:schemeClr val="bg1"/>
                </a:solidFill>
              </a:rPr>
              <a:t>,</a:t>
            </a:r>
            <a:r>
              <a:rPr lang="sr-Latn-RS" sz="1400" b="1" dirty="0">
                <a:solidFill>
                  <a:schemeClr val="bg1"/>
                </a:solidFill>
              </a:rPr>
              <a:t> </a:t>
            </a:r>
            <a:r>
              <a:rPr lang="sr-Latn-RS" sz="1400" dirty="0">
                <a:solidFill>
                  <a:schemeClr val="bg1"/>
                </a:solidFill>
              </a:rPr>
              <a:t>koji će zvanično stupiti na snagu 2025. godine.</a:t>
            </a:r>
          </a:p>
          <a:p>
            <a:pPr marL="285750" indent="-285750" algn="just">
              <a:spcAft>
                <a:spcPts val="300"/>
              </a:spcAft>
              <a:buClr>
                <a:schemeClr val="bg1"/>
              </a:buClr>
              <a:buSzPct val="70000"/>
              <a:buFont typeface="Wingdings" panose="05000000000000000000" pitchFamily="2" charset="2"/>
              <a:buChar char="ü"/>
            </a:pPr>
            <a:r>
              <a:rPr lang="sr-Latn-RS" sz="1400" b="1" dirty="0">
                <a:solidFill>
                  <a:schemeClr val="bg1"/>
                </a:solidFill>
              </a:rPr>
              <a:t>U narednih 18 meseci je planirano usvajanje seta podzakonskih akata o restrukturiranju</a:t>
            </a:r>
            <a:r>
              <a:rPr lang="sr-Latn-RS" sz="1400" dirty="0">
                <a:solidFill>
                  <a:schemeClr val="bg1"/>
                </a:solidFill>
              </a:rPr>
              <a:t>, kojima će se lokalna regulativa približiti EU.</a:t>
            </a:r>
          </a:p>
          <a:p>
            <a:pPr marL="285750" indent="-285750" algn="just">
              <a:spcAft>
                <a:spcPts val="300"/>
              </a:spcAft>
              <a:buClr>
                <a:schemeClr val="bg1"/>
              </a:buClr>
              <a:buSzPct val="70000"/>
              <a:buFont typeface="Wingdings" panose="05000000000000000000" pitchFamily="2" charset="2"/>
              <a:buChar char="ü"/>
            </a:pPr>
            <a:endParaRPr lang="sr-Latn-RS" sz="1400" dirty="0">
              <a:solidFill>
                <a:schemeClr val="bg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B6B2741-558E-FFB1-A236-EC44151E406D}"/>
              </a:ext>
            </a:extLst>
          </p:cNvPr>
          <p:cNvSpPr/>
          <p:nvPr/>
        </p:nvSpPr>
        <p:spPr>
          <a:xfrm>
            <a:off x="4114821" y="1451039"/>
            <a:ext cx="3815558" cy="2576986"/>
          </a:xfrm>
          <a:prstGeom prst="rect">
            <a:avLst/>
          </a:prstGeom>
          <a:solidFill>
            <a:srgbClr val="FFE600">
              <a:alpha val="60000"/>
            </a:srgbClr>
          </a:solidFill>
          <a:ln w="12700">
            <a:solidFill>
              <a:srgbClr val="00C0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rtlCol="0" anchor="t" anchorCtr="0"/>
          <a:lstStyle/>
          <a:p>
            <a:pPr marL="612000">
              <a:spcBef>
                <a:spcPts val="1200"/>
              </a:spcBef>
            </a:pPr>
            <a:r>
              <a:rPr lang="sr-Latn-RS" b="1" dirty="0">
                <a:solidFill>
                  <a:schemeClr val="bg2"/>
                </a:solidFill>
              </a:rPr>
              <a:t>BiH / Republika Srpska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51709A7-5848-C89B-FF97-9E827F66ABA8}"/>
              </a:ext>
            </a:extLst>
          </p:cNvPr>
          <p:cNvSpPr txBox="1"/>
          <p:nvPr/>
        </p:nvSpPr>
        <p:spPr>
          <a:xfrm>
            <a:off x="4193598" y="1854907"/>
            <a:ext cx="3640190" cy="1837426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285750" indent="-285750" algn="just">
              <a:spcAft>
                <a:spcPts val="300"/>
              </a:spcAft>
              <a:buClr>
                <a:schemeClr val="bg1"/>
              </a:buClr>
              <a:buSzPct val="70000"/>
              <a:buFont typeface="Wingdings" panose="05000000000000000000" pitchFamily="2" charset="2"/>
              <a:buChar char="ü"/>
            </a:pPr>
            <a:r>
              <a:rPr lang="sr-Latn-RS" sz="1400" dirty="0">
                <a:solidFill>
                  <a:schemeClr val="bg1"/>
                </a:solidFill>
              </a:rPr>
              <a:t>Pored </a:t>
            </a:r>
            <a:r>
              <a:rPr lang="sr-Latn-RS" sz="1400" b="1" dirty="0">
                <a:solidFill>
                  <a:schemeClr val="bg1"/>
                </a:solidFill>
              </a:rPr>
              <a:t>Zakona o bankama</a:t>
            </a:r>
            <a:r>
              <a:rPr lang="sr-Latn-RS" sz="1400" dirty="0">
                <a:solidFill>
                  <a:schemeClr val="bg1"/>
                </a:solidFill>
              </a:rPr>
              <a:t>, usvojen je </a:t>
            </a:r>
            <a:r>
              <a:rPr lang="sr-Latn-RS" sz="1400" b="1" dirty="0">
                <a:solidFill>
                  <a:schemeClr val="bg1"/>
                </a:solidFill>
              </a:rPr>
              <a:t>set podzakonskih akata o restrukturiranju banaka</a:t>
            </a:r>
            <a:r>
              <a:rPr lang="sr-Latn-RS" sz="1400" dirty="0">
                <a:solidFill>
                  <a:schemeClr val="bg1"/>
                </a:solidFill>
              </a:rPr>
              <a:t>, kao i smernice </a:t>
            </a:r>
            <a:r>
              <a:rPr lang="sr-Latn-RS" sz="1400" b="1" dirty="0">
                <a:solidFill>
                  <a:schemeClr val="bg1"/>
                </a:solidFill>
              </a:rPr>
              <a:t>Očekivanja od banaka u planiranju restrukturiranja.</a:t>
            </a:r>
          </a:p>
          <a:p>
            <a:pPr marL="285750" indent="-285750" algn="just">
              <a:spcAft>
                <a:spcPts val="300"/>
              </a:spcAft>
              <a:buClr>
                <a:schemeClr val="bg1"/>
              </a:buClr>
              <a:buSzPct val="70000"/>
              <a:buFont typeface="Wingdings" panose="05000000000000000000" pitchFamily="2" charset="2"/>
              <a:buChar char="ü"/>
            </a:pPr>
            <a:r>
              <a:rPr lang="sr-Latn-RS" sz="1400" b="1" dirty="0" err="1">
                <a:solidFill>
                  <a:schemeClr val="bg1"/>
                </a:solidFill>
              </a:rPr>
              <a:t>Raiffeisen</a:t>
            </a:r>
            <a:r>
              <a:rPr lang="sr-Latn-RS" sz="1400" b="1" dirty="0">
                <a:solidFill>
                  <a:schemeClr val="bg1"/>
                </a:solidFill>
              </a:rPr>
              <a:t> Bank BiH </a:t>
            </a:r>
            <a:r>
              <a:rPr lang="sr-Latn-RS" sz="1400" dirty="0">
                <a:solidFill>
                  <a:schemeClr val="bg1"/>
                </a:solidFill>
              </a:rPr>
              <a:t>je prva banka koja je u 2022. pokrenula program kroz koji </a:t>
            </a:r>
            <a:r>
              <a:rPr lang="sr-Latn-RS" sz="1400" b="1" dirty="0">
                <a:solidFill>
                  <a:schemeClr val="bg1"/>
                </a:solidFill>
              </a:rPr>
              <a:t>planira emitovanje MREL obveznica.</a:t>
            </a:r>
          </a:p>
          <a:p>
            <a:pPr algn="just">
              <a:spcAft>
                <a:spcPts val="600"/>
              </a:spcAft>
              <a:buClr>
                <a:schemeClr val="accent2"/>
              </a:buClr>
              <a:buSzPct val="70000"/>
            </a:pPr>
            <a:endParaRPr lang="sr-Latn-RS" sz="1400" dirty="0">
              <a:solidFill>
                <a:schemeClr val="bg1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86E9687-1F0B-6C68-8CAF-E94730C806A8}"/>
              </a:ext>
            </a:extLst>
          </p:cNvPr>
          <p:cNvSpPr/>
          <p:nvPr/>
        </p:nvSpPr>
        <p:spPr>
          <a:xfrm>
            <a:off x="4114816" y="4118468"/>
            <a:ext cx="3815562" cy="2576986"/>
          </a:xfrm>
          <a:prstGeom prst="rect">
            <a:avLst/>
          </a:prstGeom>
          <a:solidFill>
            <a:srgbClr val="FFE600">
              <a:alpha val="60000"/>
            </a:srgbClr>
          </a:solidFill>
          <a:ln w="12700">
            <a:solidFill>
              <a:srgbClr val="00C0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rtlCol="0" anchor="t" anchorCtr="0"/>
          <a:lstStyle/>
          <a:p>
            <a:pPr marL="612000">
              <a:spcBef>
                <a:spcPts val="1200"/>
              </a:spcBef>
            </a:pPr>
            <a:r>
              <a:rPr lang="sr-Latn-RS" sz="2000" b="1" dirty="0">
                <a:solidFill>
                  <a:schemeClr val="bg2"/>
                </a:solidFill>
              </a:rPr>
              <a:t>Slovenija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E9E150A-E056-5B1C-A742-308E849D2189}"/>
              </a:ext>
            </a:extLst>
          </p:cNvPr>
          <p:cNvSpPr txBox="1"/>
          <p:nvPr/>
        </p:nvSpPr>
        <p:spPr>
          <a:xfrm>
            <a:off x="4207856" y="4548533"/>
            <a:ext cx="3644175" cy="2052870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285750" indent="-285750" algn="just">
              <a:spcAft>
                <a:spcPts val="300"/>
              </a:spcAft>
              <a:buClr>
                <a:schemeClr val="bg1"/>
              </a:buClr>
              <a:buSzPct val="70000"/>
              <a:buFont typeface="Wingdings" panose="05000000000000000000" pitchFamily="2" charset="2"/>
              <a:buChar char="ü"/>
            </a:pPr>
            <a:r>
              <a:rPr lang="sr-Latn-RS" sz="1400" b="1" dirty="0">
                <a:solidFill>
                  <a:schemeClr val="bg1"/>
                </a:solidFill>
              </a:rPr>
              <a:t>MREL zahtev se određenim bankama određuje od strane SRB</a:t>
            </a:r>
          </a:p>
          <a:p>
            <a:pPr marL="285750" indent="-285750" algn="just">
              <a:spcAft>
                <a:spcPts val="300"/>
              </a:spcAft>
              <a:buClr>
                <a:schemeClr val="bg1"/>
              </a:buClr>
              <a:buSzPct val="70000"/>
              <a:buFont typeface="Wingdings" panose="05000000000000000000" pitchFamily="2" charset="2"/>
              <a:buChar char="ü"/>
            </a:pPr>
            <a:r>
              <a:rPr lang="sr-Latn-RS" sz="1400" dirty="0">
                <a:solidFill>
                  <a:schemeClr val="bg1"/>
                </a:solidFill>
              </a:rPr>
              <a:t>Regulativa EU o restrukturiranju banaka je transponovana u Sloveniji putem akta </a:t>
            </a:r>
            <a:r>
              <a:rPr lang="en-US" sz="1400" b="1" dirty="0">
                <a:solidFill>
                  <a:schemeClr val="bg1"/>
                </a:solidFill>
              </a:rPr>
              <a:t>Resolution And Compulsory Winding-Up Of Banks Act</a:t>
            </a:r>
            <a:endParaRPr lang="sr-Latn-RS" sz="1400" dirty="0">
              <a:solidFill>
                <a:schemeClr val="bg1"/>
              </a:solidFill>
            </a:endParaRPr>
          </a:p>
          <a:p>
            <a:pPr marL="285750" indent="-285750" algn="just">
              <a:spcAft>
                <a:spcPts val="300"/>
              </a:spcAft>
              <a:buClr>
                <a:schemeClr val="bg1"/>
              </a:buClr>
              <a:buSzPct val="70000"/>
              <a:buFont typeface="Wingdings" panose="05000000000000000000" pitchFamily="2" charset="2"/>
              <a:buChar char="ü"/>
            </a:pPr>
            <a:r>
              <a:rPr lang="sr-Latn-RS" sz="1400" b="1" dirty="0">
                <a:solidFill>
                  <a:schemeClr val="bg1"/>
                </a:solidFill>
              </a:rPr>
              <a:t>MREL obveznice su emitovane od strane 3 banke </a:t>
            </a:r>
            <a:r>
              <a:rPr lang="sr-Latn-RS" sz="1400" dirty="0">
                <a:solidFill>
                  <a:schemeClr val="bg1"/>
                </a:solidFill>
              </a:rPr>
              <a:t>(KBM, </a:t>
            </a:r>
            <a:r>
              <a:rPr lang="sr-Latn-RS" sz="1400" dirty="0" err="1">
                <a:solidFill>
                  <a:schemeClr val="bg1"/>
                </a:solidFill>
              </a:rPr>
              <a:t>Gorenjska</a:t>
            </a:r>
            <a:r>
              <a:rPr lang="sr-Latn-RS" sz="1400" dirty="0">
                <a:solidFill>
                  <a:schemeClr val="bg1"/>
                </a:solidFill>
              </a:rPr>
              <a:t> banka, NLB) u 2023. godini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CD76772-B366-D6FA-64C5-1226F1465FE5}"/>
              </a:ext>
            </a:extLst>
          </p:cNvPr>
          <p:cNvSpPr/>
          <p:nvPr/>
        </p:nvSpPr>
        <p:spPr>
          <a:xfrm>
            <a:off x="8196140" y="1456805"/>
            <a:ext cx="3815558" cy="2576986"/>
          </a:xfrm>
          <a:prstGeom prst="rect">
            <a:avLst/>
          </a:prstGeom>
          <a:solidFill>
            <a:srgbClr val="FFE600">
              <a:alpha val="60000"/>
            </a:srgbClr>
          </a:solidFill>
          <a:ln w="12700">
            <a:solidFill>
              <a:srgbClr val="00C0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rtlCol="0" anchor="t" anchorCtr="0"/>
          <a:lstStyle/>
          <a:p>
            <a:pPr marL="612000">
              <a:spcBef>
                <a:spcPts val="1200"/>
              </a:spcBef>
            </a:pPr>
            <a:r>
              <a:rPr lang="sr-Latn-RS" sz="2000" b="1" dirty="0">
                <a:solidFill>
                  <a:schemeClr val="bg2"/>
                </a:solidFill>
              </a:rPr>
              <a:t>Albanija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10DEB0C-D4E9-1AF1-2C5D-D0ECE49F3A83}"/>
              </a:ext>
            </a:extLst>
          </p:cNvPr>
          <p:cNvSpPr txBox="1"/>
          <p:nvPr/>
        </p:nvSpPr>
        <p:spPr>
          <a:xfrm>
            <a:off x="8284437" y="1854907"/>
            <a:ext cx="3640190" cy="1583510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285750" indent="-285750" algn="just">
              <a:spcAft>
                <a:spcPts val="300"/>
              </a:spcAft>
              <a:buClr>
                <a:schemeClr val="bg1"/>
              </a:buClr>
              <a:buSzPct val="70000"/>
              <a:buFont typeface="Wingdings" panose="05000000000000000000" pitchFamily="2" charset="2"/>
              <a:buChar char="ü"/>
            </a:pPr>
            <a:r>
              <a:rPr lang="sr-Latn-RS" sz="1400" dirty="0">
                <a:solidFill>
                  <a:schemeClr val="bg1"/>
                </a:solidFill>
              </a:rPr>
              <a:t>Pored </a:t>
            </a:r>
            <a:r>
              <a:rPr lang="sr-Latn-RS" sz="1400" b="1" dirty="0">
                <a:solidFill>
                  <a:schemeClr val="bg1"/>
                </a:solidFill>
              </a:rPr>
              <a:t>Zakona</a:t>
            </a:r>
            <a:r>
              <a:rPr lang="sr-Latn-RS" sz="1400" dirty="0">
                <a:solidFill>
                  <a:schemeClr val="bg1"/>
                </a:solidFill>
              </a:rPr>
              <a:t> </a:t>
            </a:r>
            <a:r>
              <a:rPr lang="sr-Latn-RS" sz="1400" b="1" dirty="0">
                <a:solidFill>
                  <a:schemeClr val="bg1"/>
                </a:solidFill>
              </a:rPr>
              <a:t>o bankama</a:t>
            </a:r>
            <a:r>
              <a:rPr lang="sr-Latn-RS" sz="1400" dirty="0">
                <a:solidFill>
                  <a:schemeClr val="bg1"/>
                </a:solidFill>
              </a:rPr>
              <a:t>, 2016. godine je usvojen </a:t>
            </a:r>
            <a:r>
              <a:rPr lang="sr-Latn-RS" sz="1400" b="1" dirty="0">
                <a:solidFill>
                  <a:schemeClr val="bg1"/>
                </a:solidFill>
              </a:rPr>
              <a:t>Zakon o oporavku i restrukturiranju banaka.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endParaRPr lang="sr-Latn-RS" sz="1400" b="1" dirty="0">
              <a:solidFill>
                <a:schemeClr val="bg1"/>
              </a:solidFill>
            </a:endParaRPr>
          </a:p>
          <a:p>
            <a:pPr marL="285750" indent="-285750" algn="just">
              <a:spcAft>
                <a:spcPts val="300"/>
              </a:spcAft>
              <a:buClr>
                <a:schemeClr val="bg1"/>
              </a:buClr>
              <a:buSzPct val="70000"/>
              <a:buFont typeface="Wingdings" panose="05000000000000000000" pitchFamily="2" charset="2"/>
              <a:buChar char="ü"/>
            </a:pPr>
            <a:r>
              <a:rPr lang="sr-Latn-RS" sz="1400" dirty="0">
                <a:solidFill>
                  <a:schemeClr val="bg1"/>
                </a:solidFill>
              </a:rPr>
              <a:t>Potom je usvojen i niz podzakonskih akata u oblasti restrukturiranja banaka, kojim se regulativa Albanije u velikoj meri uskladila sa regulativom EU.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9F60D19-51CE-9EE5-B584-BEF0FD35CE98}"/>
              </a:ext>
            </a:extLst>
          </p:cNvPr>
          <p:cNvSpPr/>
          <p:nvPr/>
        </p:nvSpPr>
        <p:spPr>
          <a:xfrm>
            <a:off x="8196135" y="4124234"/>
            <a:ext cx="3815562" cy="2576986"/>
          </a:xfrm>
          <a:prstGeom prst="rect">
            <a:avLst/>
          </a:prstGeom>
          <a:solidFill>
            <a:srgbClr val="FFE600">
              <a:alpha val="60000"/>
            </a:srgbClr>
          </a:solidFill>
          <a:ln w="12700">
            <a:solidFill>
              <a:srgbClr val="00C0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rtlCol="0" anchor="t" anchorCtr="0"/>
          <a:lstStyle/>
          <a:p>
            <a:pPr marL="612000">
              <a:spcBef>
                <a:spcPts val="1200"/>
              </a:spcBef>
            </a:pPr>
            <a:r>
              <a:rPr lang="sr-Latn-RS" sz="2000" b="1" dirty="0">
                <a:solidFill>
                  <a:schemeClr val="bg2"/>
                </a:solidFill>
              </a:rPr>
              <a:t>Hrvatska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FF8EA9F-0B39-8B04-D7DF-5236A133EFD7}"/>
              </a:ext>
            </a:extLst>
          </p:cNvPr>
          <p:cNvSpPr txBox="1"/>
          <p:nvPr/>
        </p:nvSpPr>
        <p:spPr>
          <a:xfrm>
            <a:off x="8289175" y="4544774"/>
            <a:ext cx="3644175" cy="1583510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285750" indent="-285750" fontAlgn="base">
              <a:spcAft>
                <a:spcPts val="300"/>
              </a:spcAft>
              <a:buClr>
                <a:schemeClr val="bg1"/>
              </a:buClr>
              <a:buSzPct val="70000"/>
              <a:buFont typeface="Wingdings" panose="05000000000000000000" pitchFamily="2" charset="2"/>
              <a:buChar char="ü"/>
            </a:pPr>
            <a:r>
              <a:rPr lang="sr-Latn-RS" sz="1400" b="1" dirty="0">
                <a:solidFill>
                  <a:schemeClr val="bg1"/>
                </a:solidFill>
              </a:rPr>
              <a:t>Zakonom o sanaciji kreditnih institucija i investicionih društava </a:t>
            </a:r>
            <a:r>
              <a:rPr lang="sr-Latn-RS" sz="1400" dirty="0">
                <a:solidFill>
                  <a:schemeClr val="bg1"/>
                </a:solidFill>
              </a:rPr>
              <a:t>su uređena pravila, postupci i instrumenti za sanaciju, ovlašćenja i zadaci sanacionih nadležnih tela, kao i upravljanje, finansiranje i korišćenje sredstava sanacionog fonda. </a:t>
            </a:r>
          </a:p>
          <a:p>
            <a:pPr marL="285750" indent="-285750">
              <a:spcAft>
                <a:spcPts val="300"/>
              </a:spcAft>
              <a:buClr>
                <a:schemeClr val="bg1"/>
              </a:buClr>
              <a:buSzPct val="70000"/>
              <a:buFont typeface="Wingdings" panose="05000000000000000000" pitchFamily="2" charset="2"/>
              <a:buChar char="ü"/>
            </a:pPr>
            <a:endParaRPr lang="sr-Latn-RS" sz="1400" dirty="0">
              <a:solidFill>
                <a:schemeClr val="bg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A0A1342-75E8-645D-46BB-7385D4641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41173" y="1568689"/>
            <a:ext cx="400172" cy="233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B0C008C-2A3D-A6EB-2BD8-BCE57E0A8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89175" y="4289391"/>
            <a:ext cx="400172" cy="21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lag of Slovenia - Wikipedia">
            <a:extLst>
              <a:ext uri="{FF2B5EF4-FFF2-40B4-BE49-F238E27FC236}">
                <a16:creationId xmlns:a16="http://schemas.microsoft.com/office/drawing/2014/main" id="{AC98C70D-AE19-FC79-56A1-9DD07182B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116" y="4268765"/>
            <a:ext cx="408922" cy="204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573B8E85-D364-8BAF-1636-233A5E0C0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856" y="1568690"/>
            <a:ext cx="358001" cy="220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lag of Republika Srpska - Wikipedia">
            <a:extLst>
              <a:ext uri="{FF2B5EF4-FFF2-40B4-BE49-F238E27FC236}">
                <a16:creationId xmlns:a16="http://schemas.microsoft.com/office/drawing/2014/main" id="{ED31CDE9-21CD-6BE7-EDFC-A150160E6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9993" y="1598852"/>
            <a:ext cx="442038" cy="22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769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Pentagon 1">
            <a:extLst>
              <a:ext uri="{FF2B5EF4-FFF2-40B4-BE49-F238E27FC236}">
                <a16:creationId xmlns:a16="http://schemas.microsoft.com/office/drawing/2014/main" id="{F261363A-9B51-A89C-44E5-BBC5025384DD}"/>
              </a:ext>
            </a:extLst>
          </p:cNvPr>
          <p:cNvSpPr/>
          <p:nvPr/>
        </p:nvSpPr>
        <p:spPr>
          <a:xfrm>
            <a:off x="1332532" y="826309"/>
            <a:ext cx="10583349" cy="5869687"/>
          </a:xfrm>
          <a:prstGeom prst="homePlate">
            <a:avLst>
              <a:gd name="adj" fmla="val 9586"/>
            </a:avLst>
          </a:prstGeom>
          <a:gradFill>
            <a:gsLst>
              <a:gs pos="11000">
                <a:schemeClr val="tx2">
                  <a:alpha val="65000"/>
                </a:schemeClr>
              </a:gs>
              <a:gs pos="90000">
                <a:schemeClr val="tx1">
                  <a:lumMod val="95000"/>
                  <a:alpha val="22000"/>
                </a:schemeClr>
              </a:gs>
            </a:gsLst>
            <a:lin ang="1200000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539FA3A2-5554-BAB7-799B-F65FA87E4B64}"/>
              </a:ext>
            </a:extLst>
          </p:cNvPr>
          <p:cNvSpPr/>
          <p:nvPr/>
        </p:nvSpPr>
        <p:spPr>
          <a:xfrm>
            <a:off x="1309414" y="783601"/>
            <a:ext cx="5167884" cy="5869687"/>
          </a:xfrm>
          <a:prstGeom prst="homePlate">
            <a:avLst>
              <a:gd name="adj" fmla="val 9586"/>
            </a:avLst>
          </a:prstGeom>
          <a:gradFill>
            <a:gsLst>
              <a:gs pos="11000">
                <a:schemeClr val="tx2">
                  <a:alpha val="41000"/>
                </a:schemeClr>
              </a:gs>
              <a:gs pos="90000">
                <a:schemeClr val="tx1">
                  <a:lumMod val="95000"/>
                  <a:alpha val="22000"/>
                </a:schemeClr>
              </a:gs>
            </a:gsLst>
            <a:lin ang="1200000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74" name="Picture 73" descr="A blue and yellow flag with white stars&#10;&#10;Description automatically generated">
            <a:extLst>
              <a:ext uri="{FF2B5EF4-FFF2-40B4-BE49-F238E27FC236}">
                <a16:creationId xmlns:a16="http://schemas.microsoft.com/office/drawing/2014/main" id="{65364FC0-FB0A-C093-D91B-CACC2AE48C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3" r="42272"/>
          <a:stretch/>
        </p:blipFill>
        <p:spPr>
          <a:xfrm>
            <a:off x="8798285" y="4286321"/>
            <a:ext cx="2304000" cy="2330425"/>
          </a:xfrm>
          <a:prstGeom prst="rect">
            <a:avLst/>
          </a:prstGeom>
        </p:spPr>
      </p:pic>
      <p:pic>
        <p:nvPicPr>
          <p:cNvPr id="71" name="Picture 70" descr="A flag with a red white and blue flag&#10;&#10;Description automatically generated">
            <a:extLst>
              <a:ext uri="{FF2B5EF4-FFF2-40B4-BE49-F238E27FC236}">
                <a16:creationId xmlns:a16="http://schemas.microsoft.com/office/drawing/2014/main" id="{969DF477-EF09-E791-B9B2-C47F0039C27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36224"/>
          <a:stretch/>
        </p:blipFill>
        <p:spPr>
          <a:xfrm>
            <a:off x="7593685" y="967876"/>
            <a:ext cx="3508600" cy="2750569"/>
          </a:xfrm>
          <a:prstGeom prst="rect">
            <a:avLst/>
          </a:prstGeom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A5401012-D1C2-AA4F-86F2-5BAAFA39F4EA}"/>
              </a:ext>
            </a:extLst>
          </p:cNvPr>
          <p:cNvSpPr/>
          <p:nvPr/>
        </p:nvSpPr>
        <p:spPr>
          <a:xfrm>
            <a:off x="6633568" y="967876"/>
            <a:ext cx="4014785" cy="2750569"/>
          </a:xfrm>
          <a:prstGeom prst="rect">
            <a:avLst/>
          </a:prstGeom>
          <a:gradFill>
            <a:gsLst>
              <a:gs pos="88000">
                <a:srgbClr val="FFFFFF"/>
              </a:gs>
              <a:gs pos="70000">
                <a:schemeClr val="tx1"/>
              </a:gs>
              <a:gs pos="46000">
                <a:schemeClr val="tx1"/>
              </a:gs>
              <a:gs pos="100000">
                <a:schemeClr val="tx1">
                  <a:alpha val="6000"/>
                </a:schemeClr>
              </a:gs>
            </a:gsLst>
            <a:lin ang="0" scaled="1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F54E93C-1A56-4F13-9A98-D7F90D9B8B5E}"/>
              </a:ext>
            </a:extLst>
          </p:cNvPr>
          <p:cNvCxnSpPr/>
          <p:nvPr/>
        </p:nvCxnSpPr>
        <p:spPr>
          <a:xfrm>
            <a:off x="1405657" y="162001"/>
            <a:ext cx="0" cy="664308"/>
          </a:xfrm>
          <a:prstGeom prst="line">
            <a:avLst/>
          </a:prstGeom>
          <a:noFill/>
          <a:ln w="53975" cap="rnd" cmpd="sng" algn="ctr">
            <a:solidFill>
              <a:srgbClr val="FFE600"/>
            </a:solidFill>
            <a:prstDash val="solid"/>
            <a:tailEnd type="none"/>
          </a:ln>
          <a:effectLst/>
        </p:spPr>
      </p:cxnSp>
      <p:grpSp>
        <p:nvGrpSpPr>
          <p:cNvPr id="3" name="Group 4">
            <a:extLst>
              <a:ext uri="{FF2B5EF4-FFF2-40B4-BE49-F238E27FC236}">
                <a16:creationId xmlns:a16="http://schemas.microsoft.com/office/drawing/2014/main" id="{F687E88D-744B-3FA8-D502-C255AE22104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658706" y="6358200"/>
            <a:ext cx="303213" cy="311150"/>
            <a:chOff x="7110" y="4004"/>
            <a:chExt cx="191" cy="196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ABC03E5A-2949-BDED-3ABB-06C9D279722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0" y="4004"/>
              <a:ext cx="191" cy="70"/>
            </a:xfrm>
            <a:custGeom>
              <a:avLst/>
              <a:gdLst>
                <a:gd name="T0" fmla="*/ 191 w 191"/>
                <a:gd name="T1" fmla="*/ 0 h 70"/>
                <a:gd name="T2" fmla="*/ 0 w 191"/>
                <a:gd name="T3" fmla="*/ 70 h 70"/>
                <a:gd name="T4" fmla="*/ 191 w 191"/>
                <a:gd name="T5" fmla="*/ 36 h 70"/>
                <a:gd name="T6" fmla="*/ 191 w 191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1" h="70">
                  <a:moveTo>
                    <a:pt x="191" y="0"/>
                  </a:moveTo>
                  <a:lnTo>
                    <a:pt x="0" y="70"/>
                  </a:lnTo>
                  <a:lnTo>
                    <a:pt x="191" y="36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chemeClr val="bg2"/>
                </a:solidFill>
                <a:latin typeface="EYInterstate Light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CE8515C1-9B35-68F8-AD54-EE3A75934E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1" y="4103"/>
              <a:ext cx="78" cy="97"/>
            </a:xfrm>
            <a:custGeom>
              <a:avLst/>
              <a:gdLst>
                <a:gd name="T0" fmla="*/ 30 w 78"/>
                <a:gd name="T1" fmla="*/ 58 h 97"/>
                <a:gd name="T2" fmla="*/ 65 w 78"/>
                <a:gd name="T3" fmla="*/ 58 h 97"/>
                <a:gd name="T4" fmla="*/ 65 w 78"/>
                <a:gd name="T5" fmla="*/ 38 h 97"/>
                <a:gd name="T6" fmla="*/ 30 w 78"/>
                <a:gd name="T7" fmla="*/ 38 h 97"/>
                <a:gd name="T8" fmla="*/ 30 w 78"/>
                <a:gd name="T9" fmla="*/ 22 h 97"/>
                <a:gd name="T10" fmla="*/ 68 w 78"/>
                <a:gd name="T11" fmla="*/ 22 h 97"/>
                <a:gd name="T12" fmla="*/ 55 w 78"/>
                <a:gd name="T13" fmla="*/ 0 h 97"/>
                <a:gd name="T14" fmla="*/ 0 w 78"/>
                <a:gd name="T15" fmla="*/ 0 h 97"/>
                <a:gd name="T16" fmla="*/ 0 w 78"/>
                <a:gd name="T17" fmla="*/ 97 h 97"/>
                <a:gd name="T18" fmla="*/ 78 w 78"/>
                <a:gd name="T19" fmla="*/ 97 h 97"/>
                <a:gd name="T20" fmla="*/ 78 w 78"/>
                <a:gd name="T21" fmla="*/ 74 h 97"/>
                <a:gd name="T22" fmla="*/ 30 w 78"/>
                <a:gd name="T23" fmla="*/ 74 h 97"/>
                <a:gd name="T24" fmla="*/ 30 w 78"/>
                <a:gd name="T25" fmla="*/ 5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97">
                  <a:moveTo>
                    <a:pt x="30" y="58"/>
                  </a:moveTo>
                  <a:lnTo>
                    <a:pt x="65" y="58"/>
                  </a:lnTo>
                  <a:lnTo>
                    <a:pt x="65" y="38"/>
                  </a:lnTo>
                  <a:lnTo>
                    <a:pt x="30" y="38"/>
                  </a:lnTo>
                  <a:lnTo>
                    <a:pt x="30" y="22"/>
                  </a:lnTo>
                  <a:lnTo>
                    <a:pt x="68" y="22"/>
                  </a:lnTo>
                  <a:lnTo>
                    <a:pt x="55" y="0"/>
                  </a:lnTo>
                  <a:lnTo>
                    <a:pt x="0" y="0"/>
                  </a:lnTo>
                  <a:lnTo>
                    <a:pt x="0" y="97"/>
                  </a:lnTo>
                  <a:lnTo>
                    <a:pt x="78" y="97"/>
                  </a:lnTo>
                  <a:lnTo>
                    <a:pt x="78" y="74"/>
                  </a:lnTo>
                  <a:lnTo>
                    <a:pt x="30" y="74"/>
                  </a:lnTo>
                  <a:lnTo>
                    <a:pt x="30" y="58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chemeClr val="bg2"/>
                </a:solidFill>
                <a:latin typeface="EYInterstate Light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6CE2DA68-7AAE-363D-9E9A-92336D5E65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76" y="4103"/>
              <a:ext cx="96" cy="97"/>
            </a:xfrm>
            <a:custGeom>
              <a:avLst/>
              <a:gdLst>
                <a:gd name="T0" fmla="*/ 64 w 96"/>
                <a:gd name="T1" fmla="*/ 0 h 97"/>
                <a:gd name="T2" fmla="*/ 48 w 96"/>
                <a:gd name="T3" fmla="*/ 32 h 97"/>
                <a:gd name="T4" fmla="*/ 32 w 96"/>
                <a:gd name="T5" fmla="*/ 0 h 97"/>
                <a:gd name="T6" fmla="*/ 0 w 96"/>
                <a:gd name="T7" fmla="*/ 0 h 97"/>
                <a:gd name="T8" fmla="*/ 33 w 96"/>
                <a:gd name="T9" fmla="*/ 58 h 97"/>
                <a:gd name="T10" fmla="*/ 33 w 96"/>
                <a:gd name="T11" fmla="*/ 97 h 97"/>
                <a:gd name="T12" fmla="*/ 62 w 96"/>
                <a:gd name="T13" fmla="*/ 97 h 97"/>
                <a:gd name="T14" fmla="*/ 62 w 96"/>
                <a:gd name="T15" fmla="*/ 58 h 97"/>
                <a:gd name="T16" fmla="*/ 96 w 96"/>
                <a:gd name="T17" fmla="*/ 0 h 97"/>
                <a:gd name="T18" fmla="*/ 64 w 96"/>
                <a:gd name="T1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7">
                  <a:moveTo>
                    <a:pt x="64" y="0"/>
                  </a:moveTo>
                  <a:lnTo>
                    <a:pt x="48" y="32"/>
                  </a:lnTo>
                  <a:lnTo>
                    <a:pt x="32" y="0"/>
                  </a:lnTo>
                  <a:lnTo>
                    <a:pt x="0" y="0"/>
                  </a:lnTo>
                  <a:lnTo>
                    <a:pt x="33" y="58"/>
                  </a:lnTo>
                  <a:lnTo>
                    <a:pt x="33" y="97"/>
                  </a:lnTo>
                  <a:lnTo>
                    <a:pt x="62" y="97"/>
                  </a:lnTo>
                  <a:lnTo>
                    <a:pt x="62" y="58"/>
                  </a:lnTo>
                  <a:lnTo>
                    <a:pt x="96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chemeClr val="bg2"/>
                </a:solidFill>
                <a:latin typeface="EYInterstate Light"/>
              </a:endParaRPr>
            </a:p>
          </p:txBody>
        </p:sp>
      </p:grpSp>
      <p:sp>
        <p:nvSpPr>
          <p:cNvPr id="12" name="Title 7">
            <a:extLst>
              <a:ext uri="{FF2B5EF4-FFF2-40B4-BE49-F238E27FC236}">
                <a16:creationId xmlns:a16="http://schemas.microsoft.com/office/drawing/2014/main" id="{6E5650F6-C4AB-1C4A-A1AE-F87C790FFC70}"/>
              </a:ext>
            </a:extLst>
          </p:cNvPr>
          <p:cNvSpPr txBox="1">
            <a:spLocks/>
          </p:cNvSpPr>
          <p:nvPr/>
        </p:nvSpPr>
        <p:spPr>
          <a:xfrm>
            <a:off x="2090284" y="106133"/>
            <a:ext cx="7887094" cy="4336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434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400" b="0" kern="1200">
                <a:solidFill>
                  <a:schemeClr val="bg1"/>
                </a:solidFill>
                <a:latin typeface="EYInterstate Light" panose="02000506000000020004" pitchFamily="2" charset="0"/>
                <a:ea typeface="+mj-ea"/>
                <a:cs typeface="Arial" pitchFamily="34" charset="0"/>
              </a:defRPr>
            </a:lvl1pPr>
          </a:lstStyle>
          <a:p>
            <a:pPr defTabSz="914400" fontAlgn="base">
              <a:lnSpc>
                <a:spcPct val="100000"/>
              </a:lnSpc>
              <a:spcBef>
                <a:spcPts val="0"/>
              </a:spcBef>
              <a:buClr>
                <a:srgbClr val="FFD200"/>
              </a:buClr>
              <a:buSzPct val="75000"/>
              <a:defRPr/>
            </a:pPr>
            <a:r>
              <a:rPr lang="sr-Latn-RS" sz="2800" dirty="0">
                <a:solidFill>
                  <a:schemeClr val="bg2"/>
                </a:solidFill>
                <a:ea typeface="+mn-ea"/>
                <a:cs typeface="+mn-cs"/>
              </a:rPr>
              <a:t>Prakse emitovanja MREL obveznica u regionu</a:t>
            </a:r>
            <a:endParaRPr lang="en-US" i="1" dirty="0">
              <a:solidFill>
                <a:schemeClr val="tx1">
                  <a:lumMod val="50000"/>
                </a:schemeClr>
              </a:solidFill>
              <a:ea typeface="+mn-ea"/>
              <a:cs typeface="+mn-cs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C210F16-83AF-FAF0-EDBF-AEFAED5D802B}"/>
              </a:ext>
            </a:extLst>
          </p:cNvPr>
          <p:cNvCxnSpPr>
            <a:cxnSpLocks/>
          </p:cNvCxnSpPr>
          <p:nvPr/>
        </p:nvCxnSpPr>
        <p:spPr>
          <a:xfrm>
            <a:off x="2090284" y="539797"/>
            <a:ext cx="2298561" cy="0"/>
          </a:xfrm>
          <a:prstGeom prst="line">
            <a:avLst/>
          </a:prstGeom>
          <a:ln w="53975" cap="rnd">
            <a:solidFill>
              <a:srgbClr val="FFE6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green hills with trees and clouds&#10;&#10;Description automatically generated">
            <a:extLst>
              <a:ext uri="{FF2B5EF4-FFF2-40B4-BE49-F238E27FC236}">
                <a16:creationId xmlns:a16="http://schemas.microsoft.com/office/drawing/2014/main" id="{FFFC671B-5A81-29A4-965D-2123E6CA224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243"/>
          <a:stretch/>
        </p:blipFill>
        <p:spPr>
          <a:xfrm>
            <a:off x="10522" y="0"/>
            <a:ext cx="1322010" cy="6849897"/>
          </a:xfrm>
          <a:prstGeom prst="rect">
            <a:avLst/>
          </a:prstGeom>
        </p:spPr>
      </p:pic>
      <p:pic>
        <p:nvPicPr>
          <p:cNvPr id="68" name="Picture 67" descr="A flag with a blue and red stripe&#10;&#10;Description automatically generated">
            <a:extLst>
              <a:ext uri="{FF2B5EF4-FFF2-40B4-BE49-F238E27FC236}">
                <a16:creationId xmlns:a16="http://schemas.microsoft.com/office/drawing/2014/main" id="{2AD56373-A0A6-3A59-BE74-1CBA0D51A7F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1" t="1" r="67799" b="4521"/>
          <a:stretch/>
        </p:blipFill>
        <p:spPr>
          <a:xfrm>
            <a:off x="3615000" y="1431071"/>
            <a:ext cx="2340000" cy="4042158"/>
          </a:xfrm>
          <a:prstGeom prst="rect">
            <a:avLst/>
          </a:prstGeom>
        </p:spPr>
      </p:pic>
      <p:sp>
        <p:nvSpPr>
          <p:cNvPr id="69" name="Rectangle 68">
            <a:extLst>
              <a:ext uri="{FF2B5EF4-FFF2-40B4-BE49-F238E27FC236}">
                <a16:creationId xmlns:a16="http://schemas.microsoft.com/office/drawing/2014/main" id="{5A8E3C1E-C943-F8F4-CE2C-BBDE7572A53A}"/>
              </a:ext>
            </a:extLst>
          </p:cNvPr>
          <p:cNvSpPr/>
          <p:nvPr/>
        </p:nvSpPr>
        <p:spPr>
          <a:xfrm>
            <a:off x="1838717" y="1431071"/>
            <a:ext cx="3596883" cy="4042158"/>
          </a:xfrm>
          <a:prstGeom prst="rect">
            <a:avLst/>
          </a:prstGeom>
          <a:gradFill>
            <a:gsLst>
              <a:gs pos="88000">
                <a:srgbClr val="FFFFFF"/>
              </a:gs>
              <a:gs pos="70000">
                <a:schemeClr val="tx1"/>
              </a:gs>
              <a:gs pos="46000">
                <a:schemeClr val="tx1"/>
              </a:gs>
              <a:gs pos="100000">
                <a:schemeClr val="tx1">
                  <a:alpha val="6000"/>
                </a:schemeClr>
              </a:gs>
            </a:gsLst>
            <a:lin ang="0" scaled="1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1E186A6-7FB6-F382-2F06-4B3B45A68F84}"/>
              </a:ext>
            </a:extLst>
          </p:cNvPr>
          <p:cNvSpPr txBox="1"/>
          <p:nvPr/>
        </p:nvSpPr>
        <p:spPr>
          <a:xfrm>
            <a:off x="2417032" y="1539318"/>
            <a:ext cx="2463313" cy="3825663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sr-Latn-RS" b="1" i="1" dirty="0">
                <a:solidFill>
                  <a:schemeClr val="bg1"/>
                </a:solidFill>
              </a:rPr>
              <a:t>Slovenija</a:t>
            </a:r>
            <a:endParaRPr lang="sr-Latn-RS" sz="1600" b="1" i="1" dirty="0">
              <a:solidFill>
                <a:schemeClr val="bg1"/>
              </a:solidFill>
            </a:endParaRPr>
          </a:p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sr-Latn-RS" sz="1600" dirty="0">
                <a:solidFill>
                  <a:schemeClr val="bg1"/>
                </a:solidFill>
              </a:rPr>
              <a:t>Jun 2023 - NLB Banka emitovala </a:t>
            </a:r>
            <a:r>
              <a:rPr lang="sr-Latn-RS" sz="1600" b="1" dirty="0" err="1">
                <a:solidFill>
                  <a:schemeClr val="bg1"/>
                </a:solidFill>
              </a:rPr>
              <a:t>green</a:t>
            </a:r>
            <a:r>
              <a:rPr lang="sr-Latn-RS" sz="1600" dirty="0">
                <a:solidFill>
                  <a:schemeClr val="bg1"/>
                </a:solidFill>
              </a:rPr>
              <a:t> MREL obveznice u iznosu od 500 miliona EUR</a:t>
            </a:r>
          </a:p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sr-Latn-RS" sz="1600" dirty="0">
                <a:solidFill>
                  <a:schemeClr val="bg1"/>
                </a:solidFill>
              </a:rPr>
              <a:t>Jun 2023 -  KBM emitovala MREL obveznice u iznosu od 400 miliona EUR s rokom dospeća od tri godine;</a:t>
            </a:r>
          </a:p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sr-Latn-RS" sz="1600" dirty="0">
                <a:solidFill>
                  <a:schemeClr val="bg1"/>
                </a:solidFill>
              </a:rPr>
              <a:t>Novembar 2023 - </a:t>
            </a:r>
            <a:r>
              <a:rPr lang="sr-Latn-RS" sz="1600" dirty="0" err="1">
                <a:solidFill>
                  <a:schemeClr val="bg1"/>
                </a:solidFill>
              </a:rPr>
              <a:t>Gorenjska</a:t>
            </a:r>
            <a:r>
              <a:rPr lang="sr-Latn-RS" sz="1600" dirty="0">
                <a:solidFill>
                  <a:schemeClr val="bg1"/>
                </a:solidFill>
              </a:rPr>
              <a:t> Banka emitovala MREL obveznice u iznosu od 73 miliona evra na rok </a:t>
            </a:r>
            <a:r>
              <a:rPr lang="sr-Latn-RS" sz="1600" dirty="0" err="1">
                <a:solidFill>
                  <a:schemeClr val="bg1"/>
                </a:solidFill>
              </a:rPr>
              <a:t>dospeća</a:t>
            </a:r>
            <a:r>
              <a:rPr lang="sr-Latn-RS" sz="1600" dirty="0">
                <a:solidFill>
                  <a:schemeClr val="bg1"/>
                </a:solidFill>
              </a:rPr>
              <a:t> od četiri godine (</a:t>
            </a:r>
            <a:r>
              <a:rPr lang="sr-Latn-RS" sz="1600" b="1" dirty="0">
                <a:solidFill>
                  <a:schemeClr val="bg1"/>
                </a:solidFill>
              </a:rPr>
              <a:t>mogućnost prevremenog otkupa</a:t>
            </a:r>
            <a:r>
              <a:rPr lang="sr-Latn-RS" sz="16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C010E9C-2BF0-14E7-F2B5-D881E75797A8}"/>
              </a:ext>
            </a:extLst>
          </p:cNvPr>
          <p:cNvSpPr txBox="1"/>
          <p:nvPr/>
        </p:nvSpPr>
        <p:spPr>
          <a:xfrm>
            <a:off x="7139753" y="1083586"/>
            <a:ext cx="3081697" cy="2519151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sr-Latn-RS" b="1" i="1" dirty="0">
                <a:solidFill>
                  <a:schemeClr val="bg1"/>
                </a:solidFill>
              </a:rPr>
              <a:t>Hrvatska</a:t>
            </a:r>
          </a:p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sr-Latn-RS" sz="1600" dirty="0">
                <a:solidFill>
                  <a:schemeClr val="bg1"/>
                </a:solidFill>
              </a:rPr>
              <a:t>2021 - Prvu MREL obveznicu u regionu je emitovala </a:t>
            </a:r>
            <a:r>
              <a:rPr lang="sr-Latn-RS" sz="1600" dirty="0" err="1">
                <a:solidFill>
                  <a:schemeClr val="bg1"/>
                </a:solidFill>
              </a:rPr>
              <a:t>Erste</a:t>
            </a:r>
            <a:r>
              <a:rPr lang="sr-Latn-RS" sz="1600" dirty="0">
                <a:solidFill>
                  <a:schemeClr val="bg1"/>
                </a:solidFill>
              </a:rPr>
              <a:t> Bank Hrvatska u iznosu od 45 miliona evra, od čega je 20% emisije kupio EBRD</a:t>
            </a:r>
          </a:p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sr-Latn-RS" sz="1600" dirty="0">
                <a:solidFill>
                  <a:schemeClr val="bg1"/>
                </a:solidFill>
              </a:rPr>
              <a:t>Jun 2023 - </a:t>
            </a:r>
            <a:r>
              <a:rPr lang="sr-Latn-RS" sz="1600" dirty="0" err="1">
                <a:solidFill>
                  <a:schemeClr val="bg1"/>
                </a:solidFill>
              </a:rPr>
              <a:t>Erste</a:t>
            </a:r>
            <a:r>
              <a:rPr lang="sr-Latn-RS" sz="1600" dirty="0">
                <a:solidFill>
                  <a:schemeClr val="bg1"/>
                </a:solidFill>
              </a:rPr>
              <a:t> Bank Hrvatska je emitovala MREL obveznicu u iznosu 70 miliona EUR uz mogućnost povećanja emitovanog iznosa za 20%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A5E343C-2BC6-3A69-B60D-80563F1ABEC1}"/>
              </a:ext>
            </a:extLst>
          </p:cNvPr>
          <p:cNvSpPr/>
          <p:nvPr/>
        </p:nvSpPr>
        <p:spPr>
          <a:xfrm>
            <a:off x="6668789" y="4286321"/>
            <a:ext cx="3979565" cy="2330426"/>
          </a:xfrm>
          <a:prstGeom prst="rect">
            <a:avLst/>
          </a:prstGeom>
          <a:gradFill>
            <a:gsLst>
              <a:gs pos="88000">
                <a:srgbClr val="FFFFFF"/>
              </a:gs>
              <a:gs pos="70000">
                <a:schemeClr val="tx1"/>
              </a:gs>
              <a:gs pos="46000">
                <a:schemeClr val="tx1"/>
              </a:gs>
              <a:gs pos="100000">
                <a:schemeClr val="tx1">
                  <a:alpha val="6000"/>
                </a:schemeClr>
              </a:gs>
            </a:gsLst>
            <a:lin ang="0" scaled="1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118EA8F-6CAE-4F4F-32B0-7E065655D52F}"/>
              </a:ext>
            </a:extLst>
          </p:cNvPr>
          <p:cNvSpPr txBox="1"/>
          <p:nvPr/>
        </p:nvSpPr>
        <p:spPr>
          <a:xfrm>
            <a:off x="7009841" y="4380845"/>
            <a:ext cx="3211610" cy="1814343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sr-Latn-RS" b="1" i="1" dirty="0">
                <a:solidFill>
                  <a:schemeClr val="bg1"/>
                </a:solidFill>
              </a:rPr>
              <a:t>Bosna i Hercegovina</a:t>
            </a:r>
          </a:p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sr-Latn-RS" sz="1600" dirty="0" err="1">
                <a:solidFill>
                  <a:schemeClr val="bg1"/>
                </a:solidFill>
              </a:rPr>
              <a:t>Raffeisen</a:t>
            </a:r>
            <a:r>
              <a:rPr lang="sr-Latn-RS" sz="1600" dirty="0">
                <a:solidFill>
                  <a:schemeClr val="bg1"/>
                </a:solidFill>
              </a:rPr>
              <a:t> Bank BiH je 2022. godine pokrenula Euro </a:t>
            </a:r>
            <a:r>
              <a:rPr lang="sr-Latn-RS" sz="1600" dirty="0" err="1">
                <a:solidFill>
                  <a:schemeClr val="bg1"/>
                </a:solidFill>
              </a:rPr>
              <a:t>Medium</a:t>
            </a:r>
            <a:r>
              <a:rPr lang="sr-Latn-RS" sz="1600" dirty="0">
                <a:solidFill>
                  <a:schemeClr val="bg1"/>
                </a:solidFill>
              </a:rPr>
              <a:t> </a:t>
            </a:r>
            <a:r>
              <a:rPr lang="sr-Latn-RS" sz="1600" dirty="0" err="1">
                <a:solidFill>
                  <a:schemeClr val="bg1"/>
                </a:solidFill>
              </a:rPr>
              <a:t>Term</a:t>
            </a:r>
            <a:r>
              <a:rPr lang="sr-Latn-RS" sz="1600" dirty="0">
                <a:solidFill>
                  <a:schemeClr val="bg1"/>
                </a:solidFill>
              </a:rPr>
              <a:t> Note Program u iznosu od 300 miliona evra kroz koji planira da emituje Senior obveznice i Senior MREL obveznice, koje bi ujedno bile i ESG obveznice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26D7124-A2D1-6C06-94D2-E052A7F4EB26}"/>
              </a:ext>
            </a:extLst>
          </p:cNvPr>
          <p:cNvCxnSpPr>
            <a:cxnSpLocks/>
          </p:cNvCxnSpPr>
          <p:nvPr/>
        </p:nvCxnSpPr>
        <p:spPr>
          <a:xfrm flipH="1" flipV="1">
            <a:off x="6805151" y="4533278"/>
            <a:ext cx="13198" cy="1661910"/>
          </a:xfrm>
          <a:prstGeom prst="line">
            <a:avLst/>
          </a:prstGeom>
          <a:ln w="41275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>
            <a:extLst>
              <a:ext uri="{FF2B5EF4-FFF2-40B4-BE49-F238E27FC236}">
                <a16:creationId xmlns:a16="http://schemas.microsoft.com/office/drawing/2014/main" id="{DE541B6E-1AE2-63A6-01E5-568417C6E4FC}"/>
              </a:ext>
            </a:extLst>
          </p:cNvPr>
          <p:cNvSpPr>
            <a:spLocks noChangeAspect="1"/>
          </p:cNvSpPr>
          <p:nvPr/>
        </p:nvSpPr>
        <p:spPr>
          <a:xfrm>
            <a:off x="6720214" y="4731093"/>
            <a:ext cx="183810" cy="183810"/>
          </a:xfrm>
          <a:prstGeom prst="ellipse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2141510-11A5-0780-EEDF-7DA4B37F8922}"/>
              </a:ext>
            </a:extLst>
          </p:cNvPr>
          <p:cNvCxnSpPr>
            <a:cxnSpLocks/>
          </p:cNvCxnSpPr>
          <p:nvPr/>
        </p:nvCxnSpPr>
        <p:spPr>
          <a:xfrm flipH="1" flipV="1">
            <a:off x="6805172" y="1322196"/>
            <a:ext cx="13177" cy="2106804"/>
          </a:xfrm>
          <a:prstGeom prst="line">
            <a:avLst/>
          </a:prstGeom>
          <a:ln w="41275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>
            <a:extLst>
              <a:ext uri="{FF2B5EF4-FFF2-40B4-BE49-F238E27FC236}">
                <a16:creationId xmlns:a16="http://schemas.microsoft.com/office/drawing/2014/main" id="{FC8B5CD7-1038-E486-F491-459014A93EB2}"/>
              </a:ext>
            </a:extLst>
          </p:cNvPr>
          <p:cNvSpPr>
            <a:spLocks noChangeAspect="1"/>
          </p:cNvSpPr>
          <p:nvPr/>
        </p:nvSpPr>
        <p:spPr>
          <a:xfrm>
            <a:off x="6720214" y="1420621"/>
            <a:ext cx="183810" cy="183810"/>
          </a:xfrm>
          <a:prstGeom prst="ellipse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A1104F01-F58C-4A8E-2366-DE47E1B89D74}"/>
              </a:ext>
            </a:extLst>
          </p:cNvPr>
          <p:cNvSpPr>
            <a:spLocks noChangeAspect="1"/>
          </p:cNvSpPr>
          <p:nvPr/>
        </p:nvSpPr>
        <p:spPr>
          <a:xfrm>
            <a:off x="6720214" y="2521310"/>
            <a:ext cx="183810" cy="183810"/>
          </a:xfrm>
          <a:prstGeom prst="ellipse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9C9880E-D54D-BE51-039E-896899E741E3}"/>
              </a:ext>
            </a:extLst>
          </p:cNvPr>
          <p:cNvCxnSpPr>
            <a:cxnSpLocks/>
          </p:cNvCxnSpPr>
          <p:nvPr/>
        </p:nvCxnSpPr>
        <p:spPr>
          <a:xfrm flipV="1">
            <a:off x="2165746" y="1828727"/>
            <a:ext cx="0" cy="3536254"/>
          </a:xfrm>
          <a:prstGeom prst="line">
            <a:avLst/>
          </a:prstGeom>
          <a:ln w="41275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6CF5667C-539D-8D01-CB8C-120855E1482F}"/>
              </a:ext>
            </a:extLst>
          </p:cNvPr>
          <p:cNvSpPr>
            <a:spLocks noChangeAspect="1"/>
          </p:cNvSpPr>
          <p:nvPr/>
        </p:nvSpPr>
        <p:spPr>
          <a:xfrm>
            <a:off x="2073841" y="1876353"/>
            <a:ext cx="183810" cy="183810"/>
          </a:xfrm>
          <a:prstGeom prst="ellipse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ABC7887-C6BE-8330-3D9C-7B1933DEEE6E}"/>
              </a:ext>
            </a:extLst>
          </p:cNvPr>
          <p:cNvSpPr>
            <a:spLocks noChangeAspect="1"/>
          </p:cNvSpPr>
          <p:nvPr/>
        </p:nvSpPr>
        <p:spPr>
          <a:xfrm>
            <a:off x="2073841" y="2787578"/>
            <a:ext cx="183810" cy="183810"/>
          </a:xfrm>
          <a:prstGeom prst="ellipse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E1B89579-89F4-FE5C-D08D-5F6A920379BE}"/>
              </a:ext>
            </a:extLst>
          </p:cNvPr>
          <p:cNvSpPr>
            <a:spLocks noChangeAspect="1"/>
          </p:cNvSpPr>
          <p:nvPr/>
        </p:nvSpPr>
        <p:spPr>
          <a:xfrm>
            <a:off x="2075468" y="3888244"/>
            <a:ext cx="183810" cy="183810"/>
          </a:xfrm>
          <a:prstGeom prst="ellipse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560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4">
            <a:extLst>
              <a:ext uri="{FF2B5EF4-FFF2-40B4-BE49-F238E27FC236}">
                <a16:creationId xmlns:a16="http://schemas.microsoft.com/office/drawing/2014/main" id="{D6C28816-CF5A-448B-860D-B5FE5B55404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287125" y="6356350"/>
            <a:ext cx="303213" cy="311150"/>
            <a:chOff x="7110" y="4004"/>
            <a:chExt cx="191" cy="196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4DB75C2-1392-4657-A61C-405EC61585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0" y="4004"/>
              <a:ext cx="191" cy="70"/>
            </a:xfrm>
            <a:custGeom>
              <a:avLst/>
              <a:gdLst>
                <a:gd name="T0" fmla="*/ 191 w 191"/>
                <a:gd name="T1" fmla="*/ 0 h 70"/>
                <a:gd name="T2" fmla="*/ 0 w 191"/>
                <a:gd name="T3" fmla="*/ 70 h 70"/>
                <a:gd name="T4" fmla="*/ 191 w 191"/>
                <a:gd name="T5" fmla="*/ 36 h 70"/>
                <a:gd name="T6" fmla="*/ 191 w 191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1" h="70">
                  <a:moveTo>
                    <a:pt x="191" y="0"/>
                  </a:moveTo>
                  <a:lnTo>
                    <a:pt x="0" y="70"/>
                  </a:lnTo>
                  <a:lnTo>
                    <a:pt x="191" y="36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C8D42D33-8006-407F-A661-DA100E1090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1" y="4103"/>
              <a:ext cx="78" cy="97"/>
            </a:xfrm>
            <a:custGeom>
              <a:avLst/>
              <a:gdLst>
                <a:gd name="T0" fmla="*/ 30 w 78"/>
                <a:gd name="T1" fmla="*/ 58 h 97"/>
                <a:gd name="T2" fmla="*/ 65 w 78"/>
                <a:gd name="T3" fmla="*/ 58 h 97"/>
                <a:gd name="T4" fmla="*/ 65 w 78"/>
                <a:gd name="T5" fmla="*/ 38 h 97"/>
                <a:gd name="T6" fmla="*/ 30 w 78"/>
                <a:gd name="T7" fmla="*/ 38 h 97"/>
                <a:gd name="T8" fmla="*/ 30 w 78"/>
                <a:gd name="T9" fmla="*/ 22 h 97"/>
                <a:gd name="T10" fmla="*/ 68 w 78"/>
                <a:gd name="T11" fmla="*/ 22 h 97"/>
                <a:gd name="T12" fmla="*/ 55 w 78"/>
                <a:gd name="T13" fmla="*/ 0 h 97"/>
                <a:gd name="T14" fmla="*/ 0 w 78"/>
                <a:gd name="T15" fmla="*/ 0 h 97"/>
                <a:gd name="T16" fmla="*/ 0 w 78"/>
                <a:gd name="T17" fmla="*/ 97 h 97"/>
                <a:gd name="T18" fmla="*/ 78 w 78"/>
                <a:gd name="T19" fmla="*/ 97 h 97"/>
                <a:gd name="T20" fmla="*/ 78 w 78"/>
                <a:gd name="T21" fmla="*/ 74 h 97"/>
                <a:gd name="T22" fmla="*/ 30 w 78"/>
                <a:gd name="T23" fmla="*/ 74 h 97"/>
                <a:gd name="T24" fmla="*/ 30 w 78"/>
                <a:gd name="T25" fmla="*/ 5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97">
                  <a:moveTo>
                    <a:pt x="30" y="58"/>
                  </a:moveTo>
                  <a:lnTo>
                    <a:pt x="65" y="58"/>
                  </a:lnTo>
                  <a:lnTo>
                    <a:pt x="65" y="38"/>
                  </a:lnTo>
                  <a:lnTo>
                    <a:pt x="30" y="38"/>
                  </a:lnTo>
                  <a:lnTo>
                    <a:pt x="30" y="22"/>
                  </a:lnTo>
                  <a:lnTo>
                    <a:pt x="68" y="22"/>
                  </a:lnTo>
                  <a:lnTo>
                    <a:pt x="55" y="0"/>
                  </a:lnTo>
                  <a:lnTo>
                    <a:pt x="0" y="0"/>
                  </a:lnTo>
                  <a:lnTo>
                    <a:pt x="0" y="97"/>
                  </a:lnTo>
                  <a:lnTo>
                    <a:pt x="78" y="97"/>
                  </a:lnTo>
                  <a:lnTo>
                    <a:pt x="78" y="74"/>
                  </a:lnTo>
                  <a:lnTo>
                    <a:pt x="30" y="74"/>
                  </a:lnTo>
                  <a:lnTo>
                    <a:pt x="30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D2BF5B5-88DB-4395-A13D-8DBACB127C1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76" y="4103"/>
              <a:ext cx="96" cy="97"/>
            </a:xfrm>
            <a:custGeom>
              <a:avLst/>
              <a:gdLst>
                <a:gd name="T0" fmla="*/ 64 w 96"/>
                <a:gd name="T1" fmla="*/ 0 h 97"/>
                <a:gd name="T2" fmla="*/ 48 w 96"/>
                <a:gd name="T3" fmla="*/ 32 h 97"/>
                <a:gd name="T4" fmla="*/ 32 w 96"/>
                <a:gd name="T5" fmla="*/ 0 h 97"/>
                <a:gd name="T6" fmla="*/ 0 w 96"/>
                <a:gd name="T7" fmla="*/ 0 h 97"/>
                <a:gd name="T8" fmla="*/ 33 w 96"/>
                <a:gd name="T9" fmla="*/ 58 h 97"/>
                <a:gd name="T10" fmla="*/ 33 w 96"/>
                <a:gd name="T11" fmla="*/ 97 h 97"/>
                <a:gd name="T12" fmla="*/ 62 w 96"/>
                <a:gd name="T13" fmla="*/ 97 h 97"/>
                <a:gd name="T14" fmla="*/ 62 w 96"/>
                <a:gd name="T15" fmla="*/ 58 h 97"/>
                <a:gd name="T16" fmla="*/ 96 w 96"/>
                <a:gd name="T17" fmla="*/ 0 h 97"/>
                <a:gd name="T18" fmla="*/ 64 w 96"/>
                <a:gd name="T1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7">
                  <a:moveTo>
                    <a:pt x="64" y="0"/>
                  </a:moveTo>
                  <a:lnTo>
                    <a:pt x="48" y="32"/>
                  </a:lnTo>
                  <a:lnTo>
                    <a:pt x="32" y="0"/>
                  </a:lnTo>
                  <a:lnTo>
                    <a:pt x="0" y="0"/>
                  </a:lnTo>
                  <a:lnTo>
                    <a:pt x="33" y="58"/>
                  </a:lnTo>
                  <a:lnTo>
                    <a:pt x="33" y="97"/>
                  </a:lnTo>
                  <a:lnTo>
                    <a:pt x="62" y="97"/>
                  </a:lnTo>
                  <a:lnTo>
                    <a:pt x="62" y="58"/>
                  </a:lnTo>
                  <a:lnTo>
                    <a:pt x="96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9BE6483-3B6C-4885-84EA-49D8D892D9B2}"/>
              </a:ext>
            </a:extLst>
          </p:cNvPr>
          <p:cNvSpPr txBox="1"/>
          <p:nvPr/>
        </p:nvSpPr>
        <p:spPr>
          <a:xfrm>
            <a:off x="1518671" y="192485"/>
            <a:ext cx="5198343" cy="599454"/>
          </a:xfrm>
          <a:prstGeom prst="rect">
            <a:avLst/>
          </a:prstGeom>
          <a:noFill/>
        </p:spPr>
        <p:txBody>
          <a:bodyPr wrap="square" lIns="0" tIns="45017" rIns="0" bIns="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0" i="0" u="none" strike="noStrike" kern="1200" cap="none" spc="0" normalizeH="0" baseline="0" noProof="0" dirty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 Light" panose="02000506000000020004" pitchFamily="2" charset="0"/>
                <a:ea typeface="+mj-ea"/>
                <a:cs typeface="Arial" pitchFamily="34" charset="0"/>
              </a:rPr>
              <a:t>Danas sa Vama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2E2E38"/>
              </a:solidFill>
              <a:effectLst/>
              <a:uLnTx/>
              <a:uFillTx/>
              <a:latin typeface="EYInterstate Light" panose="02000506000000020004" pitchFamily="2" charset="0"/>
              <a:ea typeface="+mj-ea"/>
              <a:cs typeface="Arial" pitchFamily="34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F54E93C-1A56-4F13-9A98-D7F90D9B8B5E}"/>
              </a:ext>
            </a:extLst>
          </p:cNvPr>
          <p:cNvCxnSpPr/>
          <p:nvPr/>
        </p:nvCxnSpPr>
        <p:spPr>
          <a:xfrm>
            <a:off x="1405657" y="162001"/>
            <a:ext cx="0" cy="664308"/>
          </a:xfrm>
          <a:prstGeom prst="line">
            <a:avLst/>
          </a:prstGeom>
          <a:noFill/>
          <a:ln w="53975" cap="rnd" cmpd="sng" algn="ctr">
            <a:solidFill>
              <a:srgbClr val="FFE600"/>
            </a:solidFill>
            <a:prstDash val="solid"/>
            <a:tailEnd type="none"/>
          </a:ln>
          <a:effectLst/>
        </p:spPr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692973F-AE6C-6491-0BEC-2C5685C7D42A}"/>
              </a:ext>
            </a:extLst>
          </p:cNvPr>
          <p:cNvGrpSpPr>
            <a:grpSpLocks noChangeAspect="1"/>
          </p:cNvGrpSpPr>
          <p:nvPr/>
        </p:nvGrpSpPr>
        <p:grpSpPr>
          <a:xfrm>
            <a:off x="9471611" y="2011995"/>
            <a:ext cx="2131587" cy="2844254"/>
            <a:chOff x="4598034" y="859142"/>
            <a:chExt cx="2026899" cy="2704566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34CE62D-0283-4F22-9F16-F3FABED26F7C}"/>
                </a:ext>
              </a:extLst>
            </p:cNvPr>
            <p:cNvSpPr/>
            <p:nvPr/>
          </p:nvSpPr>
          <p:spPr>
            <a:xfrm>
              <a:off x="4598034" y="859142"/>
              <a:ext cx="2026899" cy="2646128"/>
            </a:xfrm>
            <a:prstGeom prst="rect">
              <a:avLst/>
            </a:prstGeom>
            <a:solidFill>
              <a:schemeClr val="tx1">
                <a:lumMod val="95000"/>
              </a:schemeClr>
            </a:solidFill>
            <a:ln w="9525">
              <a:solidFill>
                <a:srgbClr val="FFE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r-Latn-R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" name="Text Box 15">
              <a:extLst>
                <a:ext uri="{FF2B5EF4-FFF2-40B4-BE49-F238E27FC236}">
                  <a16:creationId xmlns:a16="http://schemas.microsoft.com/office/drawing/2014/main" id="{FA6D2F04-7010-4BA7-90BE-A6AEAC80F9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88267" y="2271123"/>
              <a:ext cx="1898384" cy="129258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marL="0" marR="0" lvl="2" indent="0" algn="l" defTabSz="7819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25"/>
                </a:spcAft>
                <a:buClrTx/>
                <a:buSzTx/>
                <a:buFontTx/>
                <a:buNone/>
                <a:tabLst>
                  <a:tab pos="164224" algn="l"/>
                </a:tabLst>
                <a:defRPr/>
              </a:pPr>
              <a:r>
                <a:rPr kumimoji="0" lang="sr-Latn-RS" altLang="en-US" sz="1400" b="1" i="0" u="none" strike="noStrike" kern="120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Nemanja Milovanović</a:t>
              </a:r>
            </a:p>
            <a:p>
              <a:pPr marL="0" marR="0" lvl="2" indent="0" algn="l" defTabSz="7819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25"/>
                </a:spcAft>
                <a:buClrTx/>
                <a:buSzTx/>
                <a:buFontTx/>
                <a:buNone/>
                <a:tabLst>
                  <a:tab pos="164224" algn="l"/>
                </a:tabLst>
                <a:defRPr/>
              </a:pPr>
              <a:r>
                <a:rPr lang="sr-Latn-RS" altLang="en-US" sz="1000" b="1" dirty="0">
                  <a:solidFill>
                    <a:srgbClr val="000000"/>
                  </a:solidFill>
                  <a:latin typeface="EYInterstate Light"/>
                </a:rPr>
                <a:t>M</a:t>
              </a:r>
              <a:r>
                <a:rPr kumimoji="0" lang="sr-Latn-RS" altLang="en-US" sz="1000" b="1" i="0" u="none" strike="noStrike" kern="120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enadžer</a:t>
              </a:r>
            </a:p>
            <a:p>
              <a:pPr marL="0" marR="0" lvl="2" indent="0" algn="l" defTabSz="7819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25"/>
                </a:spcAft>
                <a:buClrTx/>
                <a:buSzTx/>
                <a:buFontTx/>
                <a:buNone/>
                <a:tabLst>
                  <a:tab pos="164224" algn="l"/>
                </a:tabLst>
                <a:defRPr/>
              </a:pPr>
              <a:r>
                <a:rPr kumimoji="0" lang="sr-Latn-RS" altLang="en-US" sz="1000" b="1" i="0" u="none" strike="noStrike" kern="120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Ernst &amp; </a:t>
              </a:r>
              <a:r>
                <a:rPr kumimoji="0" lang="sr-Latn-RS" altLang="en-US" sz="1000" b="1" i="0" u="none" strike="noStrike" kern="1200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Young</a:t>
              </a:r>
              <a:r>
                <a:rPr kumimoji="0" lang="sr-Latn-RS" altLang="en-US" sz="1000" b="1" i="0" u="none" strike="noStrike" kern="120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 </a:t>
              </a:r>
            </a:p>
            <a:p>
              <a:pPr marL="0" marR="0" lvl="2" indent="0" algn="l" defTabSz="7819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25"/>
                </a:spcAft>
                <a:buClrTx/>
                <a:buSzTx/>
                <a:buFontTx/>
                <a:buNone/>
                <a:tabLst>
                  <a:tab pos="164224" algn="l"/>
                </a:tabLst>
                <a:defRPr/>
              </a:pPr>
              <a:r>
                <a:rPr kumimoji="0" lang="sr-Latn-RS" altLang="en-US" sz="1000" b="1" i="0" u="none" strike="noStrike" kern="120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Poslovno savetovanje</a:t>
              </a:r>
            </a:p>
            <a:p>
              <a:pPr marL="0" marR="0" lvl="2" indent="0" algn="l" defTabSz="7819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25"/>
                </a:spcAft>
                <a:buClrTx/>
                <a:buSzTx/>
                <a:buFontTx/>
                <a:buNone/>
                <a:tabLst>
                  <a:tab pos="164224" algn="l"/>
                </a:tabLst>
                <a:defRPr/>
              </a:pPr>
              <a:endParaRPr kumimoji="0" lang="sr-Latn-RS" altLang="en-US" sz="1000" b="1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endParaRPr>
            </a:p>
            <a:p>
              <a:pPr marL="0" marR="0" lvl="0" indent="0" algn="l" defTabSz="74614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r-Latn-RS" sz="900" b="1" i="0" u="none" strike="noStrike" kern="120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Tel:  +381 62 80 28 853 </a:t>
              </a:r>
            </a:p>
            <a:p>
              <a:pPr marL="0" marR="0" lvl="0" indent="0" algn="l" defTabSz="74614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r-Latn-RS" sz="800" b="1" i="0" u="none" strike="noStrike" kern="1200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E-mail:</a:t>
              </a:r>
              <a:r>
                <a:rPr lang="sr-Latn-RS" sz="800" b="1" u="sng" dirty="0" err="1">
                  <a:solidFill>
                    <a:srgbClr val="000000"/>
                  </a:solidFill>
                  <a:latin typeface="EYInterstate Light"/>
                </a:rPr>
                <a:t>nemanja.milovanovic</a:t>
              </a:r>
              <a:r>
                <a:rPr kumimoji="0" lang="sr-Latn-RS" sz="800" b="1" i="0" u="sng" strike="noStrike" kern="1200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@rs.ey.com</a:t>
              </a:r>
              <a:endParaRPr kumimoji="0" lang="sr-Latn-RS" sz="800" b="1" i="0" u="sng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endParaRPr>
            </a:p>
            <a:p>
              <a:pPr marL="0" marR="0" lvl="0" indent="0" algn="l" defTabSz="74614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r-Latn-RS" sz="900" b="1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endParaRPr>
            </a:p>
          </p:txBody>
        </p:sp>
        <p:pic>
          <p:nvPicPr>
            <p:cNvPr id="29" name="Picture 28" descr="A person in a suit and tie&#10;&#10;Description automatically generated with medium confidence">
              <a:extLst>
                <a:ext uri="{FF2B5EF4-FFF2-40B4-BE49-F238E27FC236}">
                  <a16:creationId xmlns:a16="http://schemas.microsoft.com/office/drawing/2014/main" id="{A8C6CA9D-E31A-45F3-8099-CE79CC3814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73" t="2970" r="20907" b="38409"/>
            <a:stretch/>
          </p:blipFill>
          <p:spPr>
            <a:xfrm>
              <a:off x="5078036" y="908782"/>
              <a:ext cx="1163885" cy="1163886"/>
            </a:xfrm>
            <a:prstGeom prst="ellipse">
              <a:avLst/>
            </a:prstGeom>
            <a:ln w="25400">
              <a:solidFill>
                <a:srgbClr val="FFE600"/>
              </a:solidFill>
            </a:ln>
          </p:spPr>
        </p:pic>
      </p:grpSp>
      <p:pic>
        <p:nvPicPr>
          <p:cNvPr id="2" name="Picture 1" descr="A green hills with trees and clouds&#10;&#10;Description automatically generated">
            <a:extLst>
              <a:ext uri="{FF2B5EF4-FFF2-40B4-BE49-F238E27FC236}">
                <a16:creationId xmlns:a16="http://schemas.microsoft.com/office/drawing/2014/main" id="{23589D60-D2C1-396D-AFBC-CC8C3B9B9B9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243"/>
          <a:stretch/>
        </p:blipFill>
        <p:spPr>
          <a:xfrm>
            <a:off x="10522" y="0"/>
            <a:ext cx="1322010" cy="6849897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62424502-1BFB-DA31-E789-29F3CB1DF1CB}"/>
              </a:ext>
            </a:extLst>
          </p:cNvPr>
          <p:cNvGrpSpPr>
            <a:grpSpLocks noChangeAspect="1"/>
          </p:cNvGrpSpPr>
          <p:nvPr/>
        </p:nvGrpSpPr>
        <p:grpSpPr>
          <a:xfrm>
            <a:off x="1609942" y="2013839"/>
            <a:ext cx="7737512" cy="3267116"/>
            <a:chOff x="1571259" y="918698"/>
            <a:chExt cx="6647248" cy="2806759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FE623C50-592A-C431-BDCC-09C7F262D9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571259" y="924015"/>
              <a:ext cx="1602903" cy="2391246"/>
              <a:chOff x="6007550" y="1033669"/>
              <a:chExt cx="1976269" cy="2948239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C120446-7ABC-FE05-2E0C-37DC1D33FC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07550" y="1033669"/>
                <a:ext cx="1976269" cy="2948239"/>
              </a:xfrm>
              <a:prstGeom prst="rect">
                <a:avLst/>
              </a:prstGeom>
              <a:solidFill>
                <a:schemeClr val="tx1">
                  <a:lumMod val="95000"/>
                </a:schemeClr>
              </a:solidFill>
              <a:ln w="9525">
                <a:solidFill>
                  <a:srgbClr val="FFE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r-Latn-R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" name="Text Box 15">
                <a:extLst>
                  <a:ext uri="{FF2B5EF4-FFF2-40B4-BE49-F238E27FC236}">
                    <a16:creationId xmlns:a16="http://schemas.microsoft.com/office/drawing/2014/main" id="{DF166C7C-58A4-D218-3010-7FA1857CB463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6091808" y="2539766"/>
                <a:ext cx="1854219" cy="1162725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marL="0" marR="0" lvl="2" indent="0" algn="l" defTabSz="78190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25"/>
                  </a:spcAft>
                  <a:buClrTx/>
                  <a:buSzTx/>
                  <a:buFontTx/>
                  <a:buNone/>
                  <a:tabLst>
                    <a:tab pos="164224" algn="l"/>
                  </a:tabLst>
                  <a:defRPr/>
                </a:pPr>
                <a:r>
                  <a:rPr kumimoji="0" lang="sr-Latn-RS" altLang="en-US" sz="1400" b="1" i="0" u="none" strike="noStrike" kern="1200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Aleksandra Vukosavljević</a:t>
                </a:r>
              </a:p>
              <a:p>
                <a:pPr marL="0" lvl="2" defTabSz="781901">
                  <a:spcAft>
                    <a:spcPts val="225"/>
                  </a:spcAft>
                  <a:tabLst>
                    <a:tab pos="164224" algn="l"/>
                  </a:tabLst>
                  <a:defRPr/>
                </a:pPr>
                <a:r>
                  <a:rPr kumimoji="0" lang="sr-Latn-RS" sz="1000" b="1" i="0" u="none" strike="noStrike" kern="1200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Direktor, </a:t>
                </a:r>
                <a:r>
                  <a:rPr kumimoji="0" lang="pl-PL" sz="1000" b="1" i="0" u="none" strike="noStrike" kern="1200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Finansijske Institucije za Zapadni Balkan i Istocnu Evropu </a:t>
                </a:r>
              </a:p>
              <a:p>
                <a:pPr marL="0" lvl="2" defTabSz="781901">
                  <a:spcAft>
                    <a:spcPts val="225"/>
                  </a:spcAft>
                  <a:tabLst>
                    <a:tab pos="164224" algn="l"/>
                  </a:tabLst>
                  <a:defRPr/>
                </a:pPr>
                <a:r>
                  <a:rPr kumimoji="0" lang="pl-PL" sz="1000" b="1" i="0" u="none" strike="noStrike" kern="1200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EBRD</a:t>
                </a:r>
                <a:endParaRPr kumimoji="0" lang="sr-Latn-RS" sz="1000" b="1" i="0" u="none" strike="noStrike" kern="120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4E067397-823E-75E8-A09B-6A333439E7D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72717" y="1073453"/>
                <a:ext cx="1292400" cy="1292400"/>
              </a:xfrm>
              <a:prstGeom prst="ellipse">
                <a:avLst/>
              </a:prstGeom>
              <a:blipFill>
                <a:blip r:embed="rId5"/>
                <a:stretch>
                  <a:fillRect l="-3750" t="-5000" r="-3750" b="-25000"/>
                </a:stretch>
              </a:blip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673EBCEC-D71B-5521-D6E8-A14A553B177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182628" y="923249"/>
              <a:ext cx="1786391" cy="2391246"/>
              <a:chOff x="8218237" y="1033670"/>
              <a:chExt cx="2202496" cy="2916564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E1D4FEF-1CA4-175C-085F-BDC326AE791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18237" y="1033670"/>
                <a:ext cx="2124939" cy="2916564"/>
              </a:xfrm>
              <a:prstGeom prst="rect">
                <a:avLst/>
              </a:prstGeom>
              <a:solidFill>
                <a:schemeClr val="tx1">
                  <a:lumMod val="95000"/>
                </a:schemeClr>
              </a:solidFill>
              <a:ln w="9525">
                <a:solidFill>
                  <a:srgbClr val="FFE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r-Latn-R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" name="Text Box 15">
                <a:extLst>
                  <a:ext uri="{FF2B5EF4-FFF2-40B4-BE49-F238E27FC236}">
                    <a16:creationId xmlns:a16="http://schemas.microsoft.com/office/drawing/2014/main" id="{AED32130-742C-A33E-8E03-BA7B9B5E15AD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8295794" y="2551236"/>
                <a:ext cx="2124939" cy="1282583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marL="0" marR="0" lvl="2" indent="0" algn="l" defTabSz="78190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25"/>
                  </a:spcAft>
                  <a:buClrTx/>
                  <a:buSzTx/>
                  <a:buFontTx/>
                  <a:buNone/>
                  <a:tabLst>
                    <a:tab pos="164224" algn="l"/>
                  </a:tabLst>
                  <a:defRPr/>
                </a:pPr>
                <a:r>
                  <a:rPr kumimoji="0" lang="sr-Latn-RS" altLang="en-US" sz="1400" b="1" i="0" u="none" strike="noStrike" kern="1200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Jasna Manojlović</a:t>
                </a:r>
              </a:p>
              <a:p>
                <a:pPr marL="0" marR="0" lvl="2" indent="0" algn="l" defTabSz="78190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25"/>
                  </a:spcAft>
                  <a:buClrTx/>
                  <a:buSzTx/>
                  <a:buFontTx/>
                  <a:buNone/>
                  <a:tabLst>
                    <a:tab pos="164224" algn="l"/>
                  </a:tabLst>
                  <a:defRPr/>
                </a:pPr>
                <a:r>
                  <a:rPr lang="sr-Latn-RS" altLang="en-US" sz="1000" b="1" dirty="0">
                    <a:solidFill>
                      <a:srgbClr val="000000"/>
                    </a:solidFill>
                    <a:latin typeface="EYInterstate Light"/>
                  </a:rPr>
                  <a:t>Direktor finansija</a:t>
                </a:r>
              </a:p>
              <a:p>
                <a:pPr marL="0" marR="0" lvl="2" indent="0" algn="l" defTabSz="78190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25"/>
                  </a:spcAft>
                  <a:buClrTx/>
                  <a:buSzTx/>
                  <a:buFontTx/>
                  <a:buNone/>
                  <a:tabLst>
                    <a:tab pos="164224" algn="l"/>
                  </a:tabLst>
                  <a:defRPr/>
                </a:pPr>
                <a:r>
                  <a:rPr lang="sr-Latn-RS" altLang="en-US" sz="1000" b="1" dirty="0" err="1">
                    <a:solidFill>
                      <a:srgbClr val="000000"/>
                    </a:solidFill>
                    <a:latin typeface="EYInterstate Light"/>
                  </a:rPr>
                  <a:t>Raiffeisen</a:t>
                </a:r>
                <a:r>
                  <a:rPr lang="sr-Latn-RS" altLang="en-US" sz="1000" b="1" dirty="0">
                    <a:solidFill>
                      <a:srgbClr val="000000"/>
                    </a:solidFill>
                    <a:latin typeface="EYInterstate Light"/>
                  </a:rPr>
                  <a:t> banka Srbije</a:t>
                </a:r>
              </a:p>
              <a:p>
                <a:pPr marL="0" marR="0" lvl="0" indent="0" algn="l" defTabSz="746149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225"/>
                  </a:spcAft>
                  <a:buClrTx/>
                  <a:buSzTx/>
                  <a:buFontTx/>
                  <a:buNone/>
                  <a:tabLst/>
                  <a:defRPr/>
                </a:pPr>
                <a:endParaRPr lang="sr-Latn-RS" sz="900" b="1" dirty="0">
                  <a:solidFill>
                    <a:srgbClr val="000000"/>
                  </a:solidFill>
                  <a:latin typeface="EYInterstate Light"/>
                </a:endParaRPr>
              </a:p>
              <a:p>
                <a:pPr marL="0" marR="0" lvl="0" indent="0" algn="l" defTabSz="746149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225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r-Latn-RS" sz="800" b="1" i="0" u="none" strike="noStrike" kern="120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endParaRPr>
              </a:p>
              <a:p>
                <a:pPr marL="0" marR="0" lvl="0" indent="0" algn="l" defTabSz="746149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r-Latn-RS" sz="900" b="1" i="0" u="none" strike="noStrike" kern="120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endParaRP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B2E41D1F-FBE9-F3A1-085F-46C116CF57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634506" y="1087012"/>
                <a:ext cx="1292400" cy="1292400"/>
              </a:xfrm>
              <a:prstGeom prst="ellipse">
                <a:avLst/>
              </a:prstGeom>
              <a:blipFill>
                <a:blip r:embed="rId6"/>
                <a:stretch>
                  <a:fillRect l="1250" t="-3750" r="-8750" b="-23750"/>
                </a:stretch>
              </a:blip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6F46728B-0A94-08C5-B1B4-74703570EBB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914589" y="924259"/>
              <a:ext cx="1706651" cy="2389226"/>
              <a:chOff x="8218237" y="1033670"/>
              <a:chExt cx="2104181" cy="2945750"/>
            </a:xfrm>
          </p:grpSpPr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74C35A5C-942D-4B7F-5198-AC372C782C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18237" y="1033670"/>
                <a:ext cx="1968888" cy="2945750"/>
              </a:xfrm>
              <a:prstGeom prst="rect">
                <a:avLst/>
              </a:prstGeom>
              <a:solidFill>
                <a:schemeClr val="tx1">
                  <a:lumMod val="95000"/>
                </a:schemeClr>
              </a:solidFill>
              <a:ln w="9525">
                <a:solidFill>
                  <a:srgbClr val="FFE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r-Latn-R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9" name="Text Box 15">
                <a:extLst>
                  <a:ext uri="{FF2B5EF4-FFF2-40B4-BE49-F238E27FC236}">
                    <a16:creationId xmlns:a16="http://schemas.microsoft.com/office/drawing/2014/main" id="{D0D2DE8D-DC53-6FE8-C053-EC3151686B79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8335597" y="2588182"/>
                <a:ext cx="1986821" cy="1334460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marL="0" marR="0" lvl="2" indent="0" algn="l" defTabSz="78190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25"/>
                  </a:spcAft>
                  <a:buClrTx/>
                  <a:buSzTx/>
                  <a:buFontTx/>
                  <a:buNone/>
                  <a:tabLst>
                    <a:tab pos="164224" algn="l"/>
                  </a:tabLst>
                  <a:defRPr/>
                </a:pPr>
                <a:r>
                  <a:rPr kumimoji="0" lang="sr-Latn-RS" altLang="en-US" sz="1400" b="1" i="0" u="none" strike="noStrike" kern="1200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Nevena Skočić </a:t>
                </a:r>
                <a:endParaRPr lang="sr-Latn-RS" altLang="en-US" sz="1400" b="1" dirty="0">
                  <a:solidFill>
                    <a:srgbClr val="000000"/>
                  </a:solidFill>
                  <a:latin typeface="EYInterstate Light"/>
                </a:endParaRPr>
              </a:p>
              <a:p>
                <a:pPr marL="0" marR="0" lvl="2" indent="0" algn="l" defTabSz="78190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25"/>
                  </a:spcAft>
                  <a:buClrTx/>
                  <a:buSzTx/>
                  <a:buFontTx/>
                  <a:buNone/>
                  <a:tabLst>
                    <a:tab pos="164224" algn="l"/>
                  </a:tabLst>
                  <a:defRPr/>
                </a:pPr>
                <a:r>
                  <a:rPr lang="sr-Latn-RS" altLang="en-US" sz="1000" b="1" dirty="0" err="1">
                    <a:solidFill>
                      <a:srgbClr val="000000"/>
                    </a:solidFill>
                    <a:latin typeface="EYInterstate Light"/>
                  </a:rPr>
                  <a:t>Counsel</a:t>
                </a:r>
                <a:endParaRPr lang="sr-Latn-RS" altLang="en-US" sz="1000" b="1" dirty="0">
                  <a:solidFill>
                    <a:srgbClr val="000000"/>
                  </a:solidFill>
                  <a:latin typeface="EYInterstate Light"/>
                </a:endParaRPr>
              </a:p>
              <a:p>
                <a:pPr marL="0" marR="0" lvl="2" indent="0" algn="l" defTabSz="78190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25"/>
                  </a:spcAft>
                  <a:buClrTx/>
                  <a:buSzTx/>
                  <a:buFontTx/>
                  <a:buNone/>
                  <a:tabLst>
                    <a:tab pos="164224" algn="l"/>
                  </a:tabLst>
                  <a:defRPr/>
                </a:pPr>
                <a:r>
                  <a:rPr kumimoji="0" lang="sr-Latn-RS" altLang="en-US" sz="1000" b="1" i="0" u="none" strike="noStrike" kern="1200" cap="none" spc="0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Wolf</a:t>
                </a:r>
                <a:r>
                  <a:rPr kumimoji="0" lang="sr-Latn-RS" altLang="en-US" sz="1000" b="1" i="0" u="none" strike="noStrike" kern="1200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 </a:t>
                </a:r>
                <a:r>
                  <a:rPr kumimoji="0" lang="sr-Latn-RS" altLang="en-US" sz="1000" b="1" i="0" u="none" strike="noStrike" kern="1200" cap="none" spc="0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Theiss</a:t>
                </a:r>
                <a:endParaRPr kumimoji="0" lang="sr-Latn-RS" altLang="en-US" sz="1000" b="1" i="0" u="none" strike="noStrike" kern="120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endParaRPr>
              </a:p>
              <a:p>
                <a:pPr marL="0" marR="0" lvl="2" indent="0" algn="l" defTabSz="78190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25"/>
                  </a:spcAft>
                  <a:buClrTx/>
                  <a:buSzTx/>
                  <a:buFontTx/>
                  <a:buNone/>
                  <a:tabLst>
                    <a:tab pos="164224" algn="l"/>
                  </a:tabLst>
                  <a:defRPr/>
                </a:pPr>
                <a:endParaRPr lang="sr-Latn-RS" altLang="en-US" sz="1000" b="1" dirty="0">
                  <a:solidFill>
                    <a:srgbClr val="000000"/>
                  </a:solidFill>
                  <a:latin typeface="EYInterstate Light"/>
                </a:endParaRPr>
              </a:p>
              <a:p>
                <a:pPr marL="0" marR="0" lvl="2" indent="0" algn="l" defTabSz="78190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25"/>
                  </a:spcAft>
                  <a:buClrTx/>
                  <a:buSzTx/>
                  <a:buFontTx/>
                  <a:buNone/>
                  <a:tabLst>
                    <a:tab pos="164224" algn="l"/>
                  </a:tabLst>
                  <a:defRPr/>
                </a:pPr>
                <a:endParaRPr kumimoji="0" lang="sr-Latn-RS" altLang="en-US" sz="900" b="1" i="0" u="none" strike="noStrike" kern="120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endParaRPr>
              </a:p>
              <a:p>
                <a:pPr marL="0" marR="0" lvl="0" indent="0" algn="l" defTabSz="746149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r-Latn-RS" sz="900" b="1" i="0" u="none" strike="noStrike" kern="120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endParaRPr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C61F533D-E15B-268F-02BD-855FE28E58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56481" y="1087012"/>
                <a:ext cx="1292400" cy="1292400"/>
              </a:xfrm>
              <a:prstGeom prst="ellipse">
                <a:avLst/>
              </a:prstGeom>
              <a:blipFill>
                <a:blip r:embed="rId7"/>
                <a:stretch>
                  <a:fillRect l="1919" t="1919" r="1919" b="-11819"/>
                </a:stretch>
              </a:blip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6029DE6-5CB9-B18B-AF15-258EFFDCB6C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520323" y="918698"/>
              <a:ext cx="1698184" cy="2389226"/>
              <a:chOff x="8218237" y="1033670"/>
              <a:chExt cx="2093742" cy="2945750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736FF85-46F3-B18D-4844-995D97BC4E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18237" y="1033670"/>
                <a:ext cx="1968888" cy="2945750"/>
              </a:xfrm>
              <a:prstGeom prst="rect">
                <a:avLst/>
              </a:prstGeom>
              <a:solidFill>
                <a:schemeClr val="tx1">
                  <a:lumMod val="95000"/>
                </a:schemeClr>
              </a:solidFill>
              <a:ln w="9525">
                <a:solidFill>
                  <a:srgbClr val="FFE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r-Latn-R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" name="Text Box 15">
                <a:extLst>
                  <a:ext uri="{FF2B5EF4-FFF2-40B4-BE49-F238E27FC236}">
                    <a16:creationId xmlns:a16="http://schemas.microsoft.com/office/drawing/2014/main" id="{7E18D3CD-674B-8CA4-9B5B-2E14084046A9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8325158" y="2588182"/>
                <a:ext cx="1986821" cy="130283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marL="0" marR="0" lvl="2" indent="0" algn="l" defTabSz="78190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25"/>
                  </a:spcAft>
                  <a:buClrTx/>
                  <a:buSzTx/>
                  <a:buFontTx/>
                  <a:buNone/>
                  <a:tabLst>
                    <a:tab pos="164224" algn="l"/>
                  </a:tabLst>
                  <a:defRPr/>
                </a:pPr>
                <a:r>
                  <a:rPr kumimoji="0" lang="en-US" altLang="en-US" sz="1400" b="1" i="0" u="none" strike="noStrike" kern="1200" cap="none" spc="0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Ivona</a:t>
                </a:r>
                <a:r>
                  <a:rPr kumimoji="0" lang="en-US" altLang="en-US" sz="1400" b="1" i="0" u="none" strike="noStrike" kern="1200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 </a:t>
                </a:r>
                <a:r>
                  <a:rPr kumimoji="0" lang="en-US" altLang="en-US" sz="1400" b="1" i="0" u="none" strike="noStrike" kern="1200" cap="none" spc="0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Zametica</a:t>
                </a:r>
                <a:endParaRPr lang="en-US" altLang="en-US" sz="1400" b="1" dirty="0">
                  <a:solidFill>
                    <a:srgbClr val="000000"/>
                  </a:solidFill>
                  <a:latin typeface="EYInterstate Light"/>
                </a:endParaRPr>
              </a:p>
              <a:p>
                <a:pPr marL="0" marR="0" lvl="2" indent="0" algn="l" defTabSz="78190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25"/>
                  </a:spcAft>
                  <a:buClrTx/>
                  <a:buSzTx/>
                  <a:buFontTx/>
                  <a:buNone/>
                  <a:tabLst>
                    <a:tab pos="164224" algn="l"/>
                  </a:tabLst>
                  <a:defRPr/>
                </a:pPr>
                <a:r>
                  <a:rPr lang="en-US" altLang="en-US" sz="1000" b="1" dirty="0" err="1">
                    <a:solidFill>
                      <a:srgbClr val="000000"/>
                    </a:solidFill>
                    <a:latin typeface="EYInterstate Light"/>
                  </a:rPr>
                  <a:t>Direktor</a:t>
                </a:r>
                <a:r>
                  <a:rPr lang="en-US" altLang="en-US" sz="1000" b="1" dirty="0">
                    <a:solidFill>
                      <a:srgbClr val="000000"/>
                    </a:solidFill>
                    <a:latin typeface="EYInterstate Light"/>
                  </a:rPr>
                  <a:t> </a:t>
                </a:r>
                <a:r>
                  <a:rPr lang="en-US" altLang="en-US" sz="1000" b="1" dirty="0" err="1">
                    <a:solidFill>
                      <a:srgbClr val="000000"/>
                    </a:solidFill>
                    <a:latin typeface="EYInterstate Light"/>
                  </a:rPr>
                  <a:t>Istra</a:t>
                </a:r>
                <a:r>
                  <a:rPr lang="sr-Latn-RS" altLang="en-US" sz="1000" b="1" dirty="0" err="1">
                    <a:solidFill>
                      <a:srgbClr val="000000"/>
                    </a:solidFill>
                    <a:latin typeface="EYInterstate Light"/>
                  </a:rPr>
                  <a:t>živanja</a:t>
                </a:r>
                <a:r>
                  <a:rPr lang="sr-Latn-RS" altLang="en-US" sz="1000" b="1" dirty="0">
                    <a:solidFill>
                      <a:srgbClr val="000000"/>
                    </a:solidFill>
                    <a:latin typeface="EYInterstate Light"/>
                  </a:rPr>
                  <a:t> i strategija</a:t>
                </a:r>
              </a:p>
              <a:p>
                <a:pPr marL="0" marR="0" lvl="2" indent="0" algn="l" defTabSz="78190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25"/>
                  </a:spcAft>
                  <a:buClrTx/>
                  <a:buSzTx/>
                  <a:buFontTx/>
                  <a:buNone/>
                  <a:tabLst>
                    <a:tab pos="164224" algn="l"/>
                  </a:tabLst>
                  <a:defRPr/>
                </a:pPr>
                <a:r>
                  <a:rPr lang="sr-Latn-RS" altLang="en-US" sz="1000" b="1" dirty="0" err="1">
                    <a:solidFill>
                      <a:srgbClr val="000000"/>
                    </a:solidFill>
                    <a:latin typeface="EYInterstate Light"/>
                  </a:rPr>
                  <a:t>Raiffeisen</a:t>
                </a:r>
                <a:r>
                  <a:rPr lang="sr-Latn-RS" altLang="en-US" sz="1000" b="1" dirty="0">
                    <a:solidFill>
                      <a:srgbClr val="000000"/>
                    </a:solidFill>
                    <a:latin typeface="EYInterstate Light"/>
                  </a:rPr>
                  <a:t> </a:t>
                </a:r>
                <a:r>
                  <a:rPr lang="sr-Latn-RS" altLang="en-US" sz="1000" b="1" dirty="0" err="1">
                    <a:solidFill>
                      <a:srgbClr val="000000"/>
                    </a:solidFill>
                    <a:latin typeface="EYInterstate Light"/>
                  </a:rPr>
                  <a:t>Bank</a:t>
                </a:r>
                <a:r>
                  <a:rPr lang="sr-Latn-RS" altLang="en-US" sz="1000" b="1" dirty="0">
                    <a:solidFill>
                      <a:srgbClr val="000000"/>
                    </a:solidFill>
                    <a:latin typeface="EYInterstate Light"/>
                  </a:rPr>
                  <a:t> BiH</a:t>
                </a:r>
              </a:p>
              <a:p>
                <a:pPr marL="0" marR="0" lvl="2" indent="0" algn="l" defTabSz="78190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225"/>
                  </a:spcAft>
                  <a:buClrTx/>
                  <a:buSzTx/>
                  <a:buFontTx/>
                  <a:buNone/>
                  <a:tabLst>
                    <a:tab pos="164224" algn="l"/>
                  </a:tabLst>
                  <a:defRPr/>
                </a:pPr>
                <a:endParaRPr kumimoji="0" lang="sr-Latn-RS" altLang="en-US" sz="900" b="1" i="0" u="none" strike="noStrike" kern="120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endParaRPr>
              </a:p>
              <a:p>
                <a:pPr marL="0" marR="0" lvl="0" indent="0" algn="l" defTabSz="746149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r-Latn-RS" sz="900" b="1" i="0" u="none" strike="noStrike" kern="1200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endParaRP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1D1B2A4A-37EC-B59B-28D1-420441A46A8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56481" y="1087012"/>
                <a:ext cx="1292400" cy="1292400"/>
              </a:xfrm>
              <a:prstGeom prst="ellipse">
                <a:avLst/>
              </a:prstGeom>
              <a:blipFill>
                <a:blip r:embed="rId8"/>
                <a:stretch>
                  <a:fillRect l="-37575" t="-1515" r="-30707" b="-77071"/>
                </a:stretch>
              </a:blip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0" name="Arrow: Pentagon 19">
              <a:extLst>
                <a:ext uri="{FF2B5EF4-FFF2-40B4-BE49-F238E27FC236}">
                  <a16:creationId xmlns:a16="http://schemas.microsoft.com/office/drawing/2014/main" id="{202F3021-3C57-7D90-05C6-5F685263F4EA}"/>
                </a:ext>
              </a:extLst>
            </p:cNvPr>
            <p:cNvSpPr/>
            <p:nvPr/>
          </p:nvSpPr>
          <p:spPr>
            <a:xfrm>
              <a:off x="1765960" y="3253415"/>
              <a:ext cx="6150737" cy="472042"/>
            </a:xfrm>
            <a:prstGeom prst="homePlate">
              <a:avLst>
                <a:gd name="adj" fmla="val 0"/>
              </a:avLst>
            </a:prstGeom>
            <a:gradFill>
              <a:gsLst>
                <a:gs pos="0">
                  <a:schemeClr val="tx2">
                    <a:alpha val="6000"/>
                  </a:schemeClr>
                </a:gs>
                <a:gs pos="75000">
                  <a:srgbClr val="FFE600"/>
                </a:gs>
                <a:gs pos="18000">
                  <a:srgbClr val="FFE600"/>
                </a:gs>
                <a:gs pos="100000">
                  <a:schemeClr val="tx2">
                    <a:alpha val="6000"/>
                  </a:schemeClr>
                </a:gs>
              </a:gsLst>
              <a:lin ang="0" scaled="0"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4A98751-C3F9-28EC-EA21-8DFADBDED1CD}"/>
                </a:ext>
              </a:extLst>
            </p:cNvPr>
            <p:cNvSpPr txBox="1"/>
            <p:nvPr/>
          </p:nvSpPr>
          <p:spPr>
            <a:xfrm>
              <a:off x="4279000" y="3361331"/>
              <a:ext cx="1128701" cy="272382"/>
            </a:xfrm>
            <a:prstGeom prst="rect">
              <a:avLst/>
            </a:prstGeom>
            <a:noFill/>
          </p:spPr>
          <p:txBody>
            <a:bodyPr wrap="square" lIns="0" tIns="36576" rIns="0" bIns="0" rtlCol="0">
              <a:spAutoFit/>
            </a:bodyPr>
            <a:lstStyle/>
            <a:p>
              <a:pPr>
                <a:lnSpc>
                  <a:spcPct val="85000"/>
                </a:lnSpc>
                <a:spcAft>
                  <a:spcPts val="600"/>
                </a:spcAft>
                <a:buClr>
                  <a:schemeClr val="accent2"/>
                </a:buClr>
                <a:buSzPct val="70000"/>
              </a:pPr>
              <a:r>
                <a:rPr lang="sr-Latn-RS" i="1" dirty="0">
                  <a:solidFill>
                    <a:schemeClr val="bg1"/>
                  </a:solidFill>
                </a:rPr>
                <a:t>PANELISTI</a:t>
              </a:r>
              <a:endParaRPr lang="en-US" sz="1200" i="1" dirty="0" err="1">
                <a:solidFill>
                  <a:schemeClr val="bg1"/>
                </a:solidFill>
              </a:endParaRPr>
            </a:p>
          </p:txBody>
        </p:sp>
      </p:grpSp>
      <p:sp>
        <p:nvSpPr>
          <p:cNvPr id="18" name="Arrow: Pentagon 17">
            <a:extLst>
              <a:ext uri="{FF2B5EF4-FFF2-40B4-BE49-F238E27FC236}">
                <a16:creationId xmlns:a16="http://schemas.microsoft.com/office/drawing/2014/main" id="{9FE10B9C-50F3-1CBB-4AC4-43D1B1568087}"/>
              </a:ext>
            </a:extLst>
          </p:cNvPr>
          <p:cNvSpPr/>
          <p:nvPr/>
        </p:nvSpPr>
        <p:spPr>
          <a:xfrm>
            <a:off x="9245308" y="4747808"/>
            <a:ext cx="2623131" cy="549465"/>
          </a:xfrm>
          <a:prstGeom prst="homePlate">
            <a:avLst>
              <a:gd name="adj" fmla="val 0"/>
            </a:avLst>
          </a:prstGeom>
          <a:gradFill>
            <a:gsLst>
              <a:gs pos="0">
                <a:schemeClr val="tx2">
                  <a:alpha val="6000"/>
                </a:schemeClr>
              </a:gs>
              <a:gs pos="75000">
                <a:srgbClr val="FFE600"/>
              </a:gs>
              <a:gs pos="18000">
                <a:srgbClr val="FFE600"/>
              </a:gs>
              <a:gs pos="100000">
                <a:schemeClr val="tx2">
                  <a:alpha val="6000"/>
                </a:schemeClr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D09B6F-5D79-6384-87DE-64C79FF4622A}"/>
              </a:ext>
            </a:extLst>
          </p:cNvPr>
          <p:cNvSpPr txBox="1"/>
          <p:nvPr/>
        </p:nvSpPr>
        <p:spPr>
          <a:xfrm>
            <a:off x="9877898" y="4874586"/>
            <a:ext cx="1460391" cy="272382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>
              <a:lnSpc>
                <a:spcPct val="85000"/>
              </a:lnSpc>
              <a:spcAft>
                <a:spcPts val="600"/>
              </a:spcAft>
              <a:buClr>
                <a:schemeClr val="accent2"/>
              </a:buClr>
              <a:buSzPct val="70000"/>
            </a:pPr>
            <a:r>
              <a:rPr lang="sr-Latn-RS" i="1" dirty="0">
                <a:solidFill>
                  <a:schemeClr val="bg1"/>
                </a:solidFill>
              </a:rPr>
              <a:t>MODERATOR</a:t>
            </a:r>
            <a:endParaRPr lang="en-US" sz="1200" i="1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192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DB4A5C2-F3D5-479A-A577-7882B7DC7B70}"/>
              </a:ext>
            </a:extLst>
          </p:cNvPr>
          <p:cNvSpPr/>
          <p:nvPr/>
        </p:nvSpPr>
        <p:spPr>
          <a:xfrm>
            <a:off x="0" y="0"/>
            <a:ext cx="8963929" cy="6858000"/>
          </a:xfrm>
          <a:prstGeom prst="rect">
            <a:avLst/>
          </a:prstGeom>
          <a:solidFill>
            <a:srgbClr val="2E2E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/>
          </a:p>
        </p:txBody>
      </p:sp>
      <p:sp>
        <p:nvSpPr>
          <p:cNvPr id="12" name="Text Box 26">
            <a:extLst>
              <a:ext uri="{FF2B5EF4-FFF2-40B4-BE49-F238E27FC236}">
                <a16:creationId xmlns:a16="http://schemas.microsoft.com/office/drawing/2014/main" id="{9FAB5578-3F6A-43AE-A409-C332EE1601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883" y="523876"/>
            <a:ext cx="5731493" cy="5991225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R="101600"/>
            <a:r>
              <a:rPr lang="bs-Latn-BA" sz="1200" dirty="0"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Assurance</a:t>
            </a:r>
            <a:r>
              <a:rPr lang="ru-RU" sz="1200" dirty="0"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 | </a:t>
            </a:r>
            <a:r>
              <a:rPr lang="bs-Latn-BA" sz="1200" dirty="0"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Tax</a:t>
            </a:r>
            <a:r>
              <a:rPr lang="ru-RU" sz="1200" dirty="0"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 | </a:t>
            </a:r>
            <a:r>
              <a:rPr lang="bs-Latn-BA" sz="1200" dirty="0"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Strategy and Transactions</a:t>
            </a:r>
            <a:r>
              <a:rPr lang="ru-RU" sz="1200" dirty="0"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 | </a:t>
            </a:r>
            <a:r>
              <a:rPr lang="bs-Latn-BA" sz="1200" dirty="0"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Consulting </a:t>
            </a:r>
            <a:endParaRPr lang="bs-Latn-BA" sz="1200" dirty="0">
              <a:latin typeface="EYInterstate Light" panose="02000506000000020004" pitchFamily="2" charset="0"/>
              <a:ea typeface="Times New Roman" panose="02020603050405020304" pitchFamily="18" charset="0"/>
              <a:cs typeface="EYInterstate" panose="02000503020000020004" pitchFamily="2" charset="0"/>
            </a:endParaRPr>
          </a:p>
          <a:p>
            <a:pPr marR="101600"/>
            <a:r>
              <a:rPr lang="ru-RU" sz="1200" dirty="0"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 </a:t>
            </a:r>
            <a:endParaRPr lang="bs-Latn-BA" sz="1200" dirty="0">
              <a:latin typeface="EYInterstate Light" panose="02000506000000020004" pitchFamily="2" charset="0"/>
              <a:ea typeface="Times New Roman" panose="02020603050405020304" pitchFamily="18" charset="0"/>
              <a:cs typeface="EYInterstate" panose="02000503020000020004" pitchFamily="2" charset="0"/>
            </a:endParaRPr>
          </a:p>
          <a:p>
            <a:pPr marR="101600"/>
            <a:r>
              <a:rPr lang="en-US" sz="1200" dirty="0"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About us</a:t>
            </a:r>
            <a:endParaRPr lang="bs-Latn-BA" sz="1200" dirty="0">
              <a:latin typeface="EYInterstate Light" panose="02000506000000020004" pitchFamily="2" charset="0"/>
              <a:ea typeface="Times New Roman" panose="02020603050405020304" pitchFamily="18" charset="0"/>
              <a:cs typeface="EYInterstate" panose="02000503020000020004" pitchFamily="2" charset="0"/>
            </a:endParaRPr>
          </a:p>
          <a:p>
            <a:pPr marR="101600"/>
            <a:r>
              <a:rPr lang="en-US" sz="1200" dirty="0"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 </a:t>
            </a:r>
            <a:endParaRPr lang="bs-Latn-BA" sz="1200" dirty="0">
              <a:latin typeface="EYInterstate Light" panose="02000506000000020004" pitchFamily="2" charset="0"/>
              <a:ea typeface="Times New Roman" panose="02020603050405020304" pitchFamily="18" charset="0"/>
              <a:cs typeface="EYInterstate" panose="02000503020000020004" pitchFamily="2" charset="0"/>
            </a:endParaRPr>
          </a:p>
          <a:p>
            <a:pPr marR="101600"/>
            <a:r>
              <a:rPr lang="en-US" sz="1200" dirty="0"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EY is a global leader in assurance, tax, transaction and advisory services. Worldwide, our 300,000 people are united by our shared values and an un-wavering commitment to quality. We make a difference by helping our people, our clients and our wider communities achieve potential.</a:t>
            </a:r>
            <a:endParaRPr lang="bs-Latn-BA" sz="1200" dirty="0">
              <a:latin typeface="EYInterstate Light" panose="02000506000000020004" pitchFamily="2" charset="0"/>
              <a:ea typeface="Times New Roman" panose="02020603050405020304" pitchFamily="18" charset="0"/>
              <a:cs typeface="EYInterstate" panose="02000503020000020004" pitchFamily="2" charset="0"/>
            </a:endParaRPr>
          </a:p>
          <a:p>
            <a:pPr marR="101600"/>
            <a:r>
              <a:rPr lang="en-US" sz="1200" dirty="0"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 </a:t>
            </a:r>
            <a:endParaRPr lang="bs-Latn-BA" sz="1200" dirty="0">
              <a:latin typeface="EYInterstate Light" panose="02000506000000020004" pitchFamily="2" charset="0"/>
              <a:ea typeface="Times New Roman" panose="02020603050405020304" pitchFamily="18" charset="0"/>
              <a:cs typeface="EYInterstate" panose="02000503020000020004" pitchFamily="2" charset="0"/>
            </a:endParaRPr>
          </a:p>
          <a:p>
            <a:pPr marR="101600"/>
            <a:r>
              <a:rPr lang="ru-RU" sz="1200" dirty="0"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EY refers to the global organization, and may refer to one or more, of the member firms of Ernst &amp; Young Global Limited, each of which is a separate legal entity. Ernst &amp; Young Global Limited, a UK company limited by guarantee, does not provide services to clients. For more information about our organization, please visit </a:t>
            </a:r>
            <a:r>
              <a:rPr lang="bs-Latn-BA" sz="1200" u="sng" dirty="0"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www.ey.com/</a:t>
            </a:r>
            <a:r>
              <a:rPr lang="en-US" sz="1200" u="sng" dirty="0" err="1"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rs</a:t>
            </a:r>
            <a:endParaRPr lang="bs-Latn-BA" sz="1200" dirty="0">
              <a:latin typeface="EYInterstate Light" panose="02000506000000020004" pitchFamily="2" charset="0"/>
              <a:ea typeface="Times New Roman" panose="02020603050405020304" pitchFamily="18" charset="0"/>
              <a:cs typeface="EYInterstate" panose="02000503020000020004" pitchFamily="2" charset="0"/>
            </a:endParaRPr>
          </a:p>
          <a:p>
            <a:pPr marR="101600"/>
            <a:r>
              <a:rPr lang="bs-Latn-BA" sz="1200" dirty="0"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 </a:t>
            </a:r>
          </a:p>
          <a:p>
            <a:pPr marR="101600" algn="just"/>
            <a:r>
              <a:rPr lang="en-US" sz="800" i="1" dirty="0">
                <a:latin typeface="EYInterstate Light" panose="02000506000000020004" pitchFamily="2" charset="0"/>
                <a:ea typeface="Times New Roman" panose="02020603050405020304" pitchFamily="18" charset="0"/>
                <a:cs typeface="EYInterstate" panose="02000503020000020004" pitchFamily="2" charset="0"/>
              </a:rPr>
              <a:t>This publication contains information in summary form and is therefore intended for general guidance only. It is not intended to be a substitute for detailed research or the exercise of professional judgment. Neither EYGM Limited nor any other member of the global Ernst &amp; Young organization can accept any responsibility for loss occasioned to any person acting or refraining from action as a result of any material in this publication. On any specific matter, reference should be made to the appropriate advisor. </a:t>
            </a:r>
            <a:endParaRPr lang="sr-Latn-RS" sz="800" i="1" dirty="0">
              <a:latin typeface="EYInterstate Light" panose="02000506000000020004" pitchFamily="2" charset="0"/>
              <a:ea typeface="Times New Roman" panose="02020603050405020304" pitchFamily="18" charset="0"/>
              <a:cs typeface="EYInterstate" panose="0200050302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Pct val="70000"/>
              <a:buFontTx/>
              <a:buNone/>
              <a:tabLst/>
              <a:defRPr/>
            </a:pPr>
            <a:endParaRPr lang="sr-Latn-RS" sz="800" kern="0" dirty="0">
              <a:latin typeface="EYInterstate Light" panose="02000506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Pct val="70000"/>
              <a:buFontTx/>
              <a:buNone/>
              <a:tabLst/>
              <a:defRPr/>
            </a:pPr>
            <a:r>
              <a:rPr lang="en-US" sz="800" kern="0" dirty="0">
                <a:latin typeface="EYInterstate Light" panose="02000506000000020004" pitchFamily="2" charset="0"/>
              </a:rPr>
              <a:t>© 202</a:t>
            </a:r>
            <a:r>
              <a:rPr lang="sr-Latn-RS" sz="800" kern="0" dirty="0">
                <a:latin typeface="EYInterstate Light" panose="02000506000000020004" pitchFamily="2" charset="0"/>
              </a:rPr>
              <a:t>3</a:t>
            </a:r>
            <a:r>
              <a:rPr lang="en-US" sz="800" kern="0" dirty="0">
                <a:latin typeface="EYInterstate Light" panose="02000506000000020004" pitchFamily="2" charset="0"/>
              </a:rPr>
              <a:t> Ernst &amp; Young LLC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Pct val="70000"/>
              <a:buFontTx/>
              <a:buNone/>
              <a:tabLst/>
              <a:defRPr/>
            </a:pPr>
            <a:r>
              <a:rPr lang="en-US" sz="800" kern="0" dirty="0">
                <a:latin typeface="EYInterstate Light" panose="02000506000000020004" pitchFamily="2" charset="0"/>
              </a:rPr>
              <a:t>All Rights Reserved.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Pct val="70000"/>
              <a:buFontTx/>
              <a:buNone/>
              <a:tabLst/>
              <a:defRPr/>
            </a:pPr>
            <a:endParaRPr lang="en-US" sz="800" kern="0" dirty="0">
              <a:latin typeface="EYInterstate Light" panose="02000506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Pct val="70000"/>
              <a:buFontTx/>
              <a:buNone/>
              <a:tabLst/>
              <a:defRPr/>
            </a:pPr>
            <a:endParaRPr lang="en-US" sz="800" kern="0" dirty="0">
              <a:latin typeface="EYInterstate Light" panose="02000506000000020004" pitchFamily="2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anose="020B0604020202020204" pitchFamily="34" charset="0"/>
              <a:buChar char="►"/>
              <a:tabLst/>
              <a:defRPr/>
            </a:pPr>
            <a:endParaRPr lang="en-US" sz="800" kern="0" dirty="0">
              <a:latin typeface="EYInterstate Light" panose="02000506000000020004" pitchFamily="2" charset="0"/>
            </a:endParaRPr>
          </a:p>
          <a:p>
            <a:pPr algn="l"/>
            <a:r>
              <a:rPr lang="en-US" sz="800" kern="0" dirty="0">
                <a:latin typeface="EYInterstate Light" panose="02000506000000020004" pitchFamily="2" charset="0"/>
              </a:rPr>
              <a:t>Ernst &amp; Young d.o.o. </a:t>
            </a:r>
            <a:r>
              <a:rPr lang="sr-Latn-RS" sz="800" kern="0" dirty="0">
                <a:latin typeface="EYInterstate Light" panose="02000506000000020004" pitchFamily="2" charset="0"/>
              </a:rPr>
              <a:t> Beograd</a:t>
            </a:r>
          </a:p>
          <a:p>
            <a:pPr algn="l"/>
            <a:r>
              <a:rPr lang="sr-Latn-RS" sz="800" kern="0" dirty="0">
                <a:latin typeface="EYInterstate Light" panose="02000506000000020004" pitchFamily="2" charset="0"/>
              </a:rPr>
              <a:t>Vladimira Popovića 8a, 11070</a:t>
            </a:r>
          </a:p>
          <a:p>
            <a:pPr algn="l"/>
            <a:r>
              <a:rPr lang="sr-Latn-RS" sz="800" kern="0" dirty="0">
                <a:latin typeface="EYInterstate Light" panose="02000506000000020004" pitchFamily="2" charset="0"/>
              </a:rPr>
              <a:t>Tel. </a:t>
            </a:r>
            <a:r>
              <a:rPr lang="de-DE" sz="800" kern="0" dirty="0">
                <a:latin typeface="EYInterstate Light" panose="02000506000000020004" pitchFamily="2" charset="0"/>
              </a:rPr>
              <a:t>+381 11 2095 800</a:t>
            </a:r>
            <a:endParaRPr lang="sr-Latn-RS" sz="800" kern="0" dirty="0">
              <a:latin typeface="EYInterstate Light" panose="02000506000000020004" pitchFamily="2" charset="0"/>
            </a:endParaRPr>
          </a:p>
          <a:p>
            <a:pPr marR="101600" algn="just"/>
            <a:endParaRPr lang="bs-Latn-BA" sz="800" i="1" dirty="0">
              <a:latin typeface="EYInterstate Light" panose="02000506000000020004" pitchFamily="2" charset="0"/>
              <a:ea typeface="Times New Roman" panose="02020603050405020304" pitchFamily="18" charset="0"/>
              <a:cs typeface="EYInterstate" panose="02000503020000020004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8AC91A-822F-4163-8C07-BDE01A05A988}"/>
              </a:ext>
            </a:extLst>
          </p:cNvPr>
          <p:cNvSpPr/>
          <p:nvPr/>
        </p:nvSpPr>
        <p:spPr>
          <a:xfrm flipH="1">
            <a:off x="8963928" y="0"/>
            <a:ext cx="3234421" cy="6858000"/>
          </a:xfrm>
          <a:prstGeom prst="rect">
            <a:avLst/>
          </a:prstGeom>
          <a:solidFill>
            <a:srgbClr val="FFE6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22519"/>
      </p:ext>
    </p:extLst>
  </p:cSld>
  <p:clrMapOvr>
    <a:masterClrMapping/>
  </p:clrMapOvr>
</p:sld>
</file>

<file path=ppt/theme/theme1.xml><?xml version="1.0" encoding="utf-8"?>
<a:theme xmlns:a="http://schemas.openxmlformats.org/drawingml/2006/main" name="EY dark background">
  <a:themeElements>
    <a:clrScheme name="EY Color">
      <a:dk1>
        <a:srgbClr val="2E2E38"/>
      </a:dk1>
      <a:lt1>
        <a:sysClr val="window" lastClr="FFFFFF"/>
      </a:lt1>
      <a:dk2>
        <a:srgbClr val="FFE600"/>
      </a:dk2>
      <a:lt2>
        <a:srgbClr val="000000"/>
      </a:lt2>
      <a:accent1>
        <a:srgbClr val="2DB757"/>
      </a:accent1>
      <a:accent2>
        <a:srgbClr val="27ACAA"/>
      </a:accent2>
      <a:accent3>
        <a:srgbClr val="188CE5"/>
      </a:accent3>
      <a:accent4>
        <a:srgbClr val="3D108A"/>
      </a:accent4>
      <a:accent5>
        <a:srgbClr val="FF4136"/>
      </a:accent5>
      <a:accent6>
        <a:srgbClr val="FF6D00"/>
      </a:accent6>
      <a:hlink>
        <a:srgbClr val="0000FF"/>
      </a:hlink>
      <a:folHlink>
        <a:srgbClr val="800080"/>
      </a:folHlink>
    </a:clrScheme>
    <a:fontScheme name="Custom 1">
      <a:majorFont>
        <a:latin typeface="EYInterstate Light"/>
        <a:ea typeface=""/>
        <a:cs typeface=""/>
      </a:majorFont>
      <a:minorFont>
        <a:latin typeface="EYInterstat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EY light background">
  <a:themeElements>
    <a:clrScheme name="Custom 8">
      <a:dk1>
        <a:srgbClr val="FFFFFF"/>
      </a:dk1>
      <a:lt1>
        <a:srgbClr val="2E2E38"/>
      </a:lt1>
      <a:dk2>
        <a:srgbClr val="FFE600"/>
      </a:dk2>
      <a:lt2>
        <a:srgbClr val="000000"/>
      </a:lt2>
      <a:accent1>
        <a:srgbClr val="2DB757"/>
      </a:accent1>
      <a:accent2>
        <a:srgbClr val="27ACAA"/>
      </a:accent2>
      <a:accent3>
        <a:srgbClr val="188CE5"/>
      </a:accent3>
      <a:accent4>
        <a:srgbClr val="3D108A"/>
      </a:accent4>
      <a:accent5>
        <a:srgbClr val="FF4136"/>
      </a:accent5>
      <a:accent6>
        <a:srgbClr val="FF6D00"/>
      </a:accent6>
      <a:hlink>
        <a:srgbClr val="0000FF"/>
      </a:hlink>
      <a:folHlink>
        <a:srgbClr val="800080"/>
      </a:folHlink>
    </a:clrScheme>
    <a:fontScheme name="Custom 1">
      <a:majorFont>
        <a:latin typeface="EYInterstate Light"/>
        <a:ea typeface=""/>
        <a:cs typeface=""/>
      </a:majorFont>
      <a:minorFont>
        <a:latin typeface="EYInterstat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EY regular presentation 2015 v1">
  <a:themeElements>
    <a:clrScheme name="EY light print">
      <a:dk1>
        <a:srgbClr val="000000"/>
      </a:dk1>
      <a:lt1>
        <a:srgbClr val="646464"/>
      </a:lt1>
      <a:dk2>
        <a:srgbClr val="FFFFFF"/>
      </a:dk2>
      <a:lt2>
        <a:srgbClr val="646464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  <a:extLst>
    <a:ext uri="{05A4C25C-085E-4340-85A3-A5531E510DB2}">
      <thm15:themeFamily xmlns:thm15="http://schemas.microsoft.com/office/thememl/2012/main" name="EY regular presentation 2015 v1.potx" id="{31EEDDB7-A591-48D7-9FBF-F3DC4A94A56D}" vid="{1D5A5749-E636-4AA9-B3FD-4F232203DD3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460e671-73eb-4df2-ab3a-635cff461214">
      <Terms xmlns="http://schemas.microsoft.com/office/infopath/2007/PartnerControls"/>
    </lcf76f155ced4ddcb4097134ff3c332f>
    <TaxCatchAll xmlns="50c908b1-f277-4340-90a9-4611d0b0f07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903A7ABD6BA34D995BE5B69A6154AE" ma:contentTypeVersion="15" ma:contentTypeDescription="Create a new document." ma:contentTypeScope="" ma:versionID="0a7ce5bbc8ebbbbc47e56bf1643a938f">
  <xsd:schema xmlns:xsd="http://www.w3.org/2001/XMLSchema" xmlns:xs="http://www.w3.org/2001/XMLSchema" xmlns:p="http://schemas.microsoft.com/office/2006/metadata/properties" xmlns:ns2="e460e671-73eb-4df2-ab3a-635cff461214" xmlns:ns3="6de6a32c-28b3-41d8-a24f-da2082fb4725" xmlns:ns4="50c908b1-f277-4340-90a9-4611d0b0f078" targetNamespace="http://schemas.microsoft.com/office/2006/metadata/properties" ma:root="true" ma:fieldsID="9d1e87398edf708fbfe8da7a4fded805" ns2:_="" ns3:_="" ns4:_="">
    <xsd:import namespace="e460e671-73eb-4df2-ab3a-635cff461214"/>
    <xsd:import namespace="6de6a32c-28b3-41d8-a24f-da2082fb4725"/>
    <xsd:import namespace="50c908b1-f277-4340-90a9-4611d0b0f07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60e671-73eb-4df2-ab3a-635cff4612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33ef62f9-2e07-484b-bd79-00aec90129f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e6a32c-28b3-41d8-a24f-da2082fb4725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c908b1-f277-4340-90a9-4611d0b0f078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2ce00a6b-8592-406f-a7cc-8ee2123b3d01}" ma:internalName="TaxCatchAll" ma:showField="CatchAllData" ma:web="6de6a32c-28b3-41d8-a24f-da2082fb472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0B8331-B2B4-4B98-B05F-8E2F006650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390B0FA-1CC9-45DA-9D74-1785F8A2EBC5}">
  <ds:schemaRefs>
    <ds:schemaRef ds:uri="http://schemas.openxmlformats.org/package/2006/metadata/core-properties"/>
    <ds:schemaRef ds:uri="e460e671-73eb-4df2-ab3a-635cff461214"/>
    <ds:schemaRef ds:uri="http://purl.org/dc/elements/1.1/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6de6a32c-28b3-41d8-a24f-da2082fb4725"/>
    <ds:schemaRef ds:uri="http://purl.org/dc/terms/"/>
    <ds:schemaRef ds:uri="50c908b1-f277-4340-90a9-4611d0b0f078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1AE93DB-D4A9-4850-A028-A4419BD6DE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460e671-73eb-4df2-ab3a-635cff461214"/>
    <ds:schemaRef ds:uri="6de6a32c-28b3-41d8-a24f-da2082fb4725"/>
    <ds:schemaRef ds:uri="50c908b1-f277-4340-90a9-4611d0b0f07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CustomMKOP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KProdID">
    <vt:lpwstr>ZMOutlook</vt:lpwstr>
  </property>
  <property fmtid="{D5CDD505-2E9C-101B-9397-08002B2CF9AE}" pid="3" name="SizeBefore">
    <vt:lpwstr>8310191</vt:lpwstr>
  </property>
  <property fmtid="{D5CDD505-2E9C-101B-9397-08002B2CF9AE}" pid="4" name="OptimizationTime">
    <vt:lpwstr>20231207_1834</vt:lpwstr>
  </property>
</Properties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1192</Words>
  <Application>Microsoft Office PowerPoint</Application>
  <PresentationFormat>Custom</PresentationFormat>
  <Paragraphs>126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Arial</vt:lpstr>
      <vt:lpstr>EYInterstate</vt:lpstr>
      <vt:lpstr>EYInterstate Light</vt:lpstr>
      <vt:lpstr>Georgia</vt:lpstr>
      <vt:lpstr>Segoe UI</vt:lpstr>
      <vt:lpstr>Söhne</vt:lpstr>
      <vt:lpstr>Wingdings</vt:lpstr>
      <vt:lpstr>EY dark background</vt:lpstr>
      <vt:lpstr>EY light background</vt:lpstr>
      <vt:lpstr>EY regular presentation 2015 v1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keywords/>
  <cp:lastModifiedBy/>
  <cp:revision>11</cp:revision>
  <dcterms:created xsi:type="dcterms:W3CDTF">2016-03-16T05:57:48Z</dcterms:created>
  <dcterms:modified xsi:type="dcterms:W3CDTF">2023-12-07T17:34:40Z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0x010100F1903A7ABD6BA34D995BE5B69A6154AE</vt:lpwstr>
  </property>
</Properties>
</file>